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27"/>
  </p:notesMasterIdLst>
  <p:sldIdLst>
    <p:sldId id="296" r:id="rId3"/>
    <p:sldId id="341" r:id="rId4"/>
    <p:sldId id="340" r:id="rId5"/>
    <p:sldId id="342" r:id="rId6"/>
    <p:sldId id="343" r:id="rId7"/>
    <p:sldId id="349" r:id="rId8"/>
    <p:sldId id="380" r:id="rId9"/>
    <p:sldId id="381" r:id="rId10"/>
    <p:sldId id="364" r:id="rId11"/>
    <p:sldId id="373" r:id="rId12"/>
    <p:sldId id="374" r:id="rId13"/>
    <p:sldId id="379" r:id="rId14"/>
    <p:sldId id="375" r:id="rId15"/>
    <p:sldId id="378" r:id="rId16"/>
    <p:sldId id="376" r:id="rId17"/>
    <p:sldId id="377" r:id="rId18"/>
    <p:sldId id="363" r:id="rId19"/>
    <p:sldId id="368" r:id="rId20"/>
    <p:sldId id="369" r:id="rId21"/>
    <p:sldId id="370" r:id="rId22"/>
    <p:sldId id="371" r:id="rId23"/>
    <p:sldId id="372" r:id="rId24"/>
    <p:sldId id="350" r:id="rId25"/>
    <p:sldId id="301" r:id="rId26"/>
  </p:sldIdLst>
  <p:sldSz cx="9144000" cy="6858000" type="screen4x3"/>
  <p:notesSz cx="6781800" cy="99266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Gulim" panose="020B0600000101010101" pitchFamily="34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Gulim" panose="020B0600000101010101" pitchFamily="34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Gulim" panose="020B0600000101010101" pitchFamily="34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Gulim" panose="020B0600000101010101" pitchFamily="34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Gulim" panose="020B0600000101010101" pitchFamily="34" charset="-127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Gulim" panose="020B0600000101010101" pitchFamily="34" charset="-127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Gulim" panose="020B0600000101010101" pitchFamily="34" charset="-127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Gulim" panose="020B0600000101010101" pitchFamily="34" charset="-127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Gulim" panose="020B0600000101010101" pitchFamily="34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2A3558-9F73-4A76-8D03-CAA0AB75E52A}" v="314" dt="2024-03-18T18:50:09.656"/>
    <p1510:client id="{241299F0-A46D-4F02-9DFA-2E0F5123D99C}" v="229" dt="2024-03-18T17:51:34.638"/>
    <p1510:client id="{82A315D4-39C0-45B5-8F63-7242EA8F0749}" v="2" dt="2024-03-18T17:10:36.072"/>
    <p1510:client id="{85CF62E2-FFBC-47D5-B8F8-A15D9B12438B}" v="677" dt="2024-03-18T17:57:24.944"/>
    <p1510:client id="{BE5892AC-07F4-4FF8-B2E5-10E8E145739E}" v="9" dt="2024-03-18T17:13:26.239"/>
    <p1510:client id="{E4F82835-4128-4A35-85EC-11E3DA2C14A2}" v="9" dt="2024-03-18T17:11:54.728"/>
    <p1510:client id="{EE4A10F9-3038-4E80-883E-8AFA833D2027}" v="60" dt="2024-03-18T18:09:19.9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F32BB5D-EDD6-4638-8C13-F0232BC4B4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846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8A08DC-E468-4A4A-B0B5-84124875A70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1750" y="0"/>
            <a:ext cx="293846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DA4E983-9DDF-4B40-A233-83BD18494B18}" type="datetimeFigureOut">
              <a:rPr lang="en-US"/>
              <a:pPr>
                <a:defRPr/>
              </a:pPr>
              <a:t>3/18/2024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D27BC28-1780-47FC-BDAF-624B41FBEE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09638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B65BAD7-B9E4-4A47-852D-16C1CA3384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7863" y="4714875"/>
            <a:ext cx="54260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430E67-2B69-49E7-8BF8-8AB8B081D55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3846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E9083E-6243-4962-8B5B-436B9A9C17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1750" y="9428163"/>
            <a:ext cx="2938463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fld id="{4844924A-A889-4292-BF1E-2AB4B0B0C64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>
            <a:extLst>
              <a:ext uri="{FF2B5EF4-FFF2-40B4-BE49-F238E27FC236}">
                <a16:creationId xmlns:a16="http://schemas.microsoft.com/office/drawing/2014/main" id="{A0FAFE01-D29A-7A0A-63A0-8DB42FFD263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>
            <a:extLst>
              <a:ext uri="{FF2B5EF4-FFF2-40B4-BE49-F238E27FC236}">
                <a16:creationId xmlns:a16="http://schemas.microsoft.com/office/drawing/2014/main" id="{6CBC56FA-2D55-5085-31F0-435FC59C0A7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altLang="en-US"/>
          </a:p>
        </p:txBody>
      </p:sp>
      <p:sp>
        <p:nvSpPr>
          <p:cNvPr id="6148" name="Slide Number Placeholder 3">
            <a:extLst>
              <a:ext uri="{FF2B5EF4-FFF2-40B4-BE49-F238E27FC236}">
                <a16:creationId xmlns:a16="http://schemas.microsoft.com/office/drawing/2014/main" id="{1610D655-DD97-22EF-8CAD-FD45161A2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9pPr>
          </a:lstStyle>
          <a:p>
            <a:fld id="{B129C252-1339-4A1A-B035-F390CF07DFAE}" type="slidenum">
              <a:rPr lang="en-US" altLang="en-US">
                <a:latin typeface="Calibri" panose="020F0502020204030204" pitchFamily="34" charset="0"/>
              </a:rPr>
              <a:pPr/>
              <a:t>1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6149" name="Date Placeholder 4">
            <a:extLst>
              <a:ext uri="{FF2B5EF4-FFF2-40B4-BE49-F238E27FC236}">
                <a16:creationId xmlns:a16="http://schemas.microsoft.com/office/drawing/2014/main" id="{19C38DD3-A075-538B-FD65-CB20046E9568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12156C-2A8C-4D15-BF5E-D021C510CC30}" type="datetime1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3/18/2024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>
            <a:extLst>
              <a:ext uri="{FF2B5EF4-FFF2-40B4-BE49-F238E27FC236}">
                <a16:creationId xmlns:a16="http://schemas.microsoft.com/office/drawing/2014/main" id="{E10A8D68-4EB9-D9A4-16D1-04CC58D476C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>
            <a:extLst>
              <a:ext uri="{FF2B5EF4-FFF2-40B4-BE49-F238E27FC236}">
                <a16:creationId xmlns:a16="http://schemas.microsoft.com/office/drawing/2014/main" id="{5D4CCC1E-B857-ACC8-6B0B-8FDA07BF485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5060" name="Slide Number Placeholder 3">
            <a:extLst>
              <a:ext uri="{FF2B5EF4-FFF2-40B4-BE49-F238E27FC236}">
                <a16:creationId xmlns:a16="http://schemas.microsoft.com/office/drawing/2014/main" id="{42432014-112D-6BED-D8DC-35776F3497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9pPr>
          </a:lstStyle>
          <a:p>
            <a:fld id="{CE409ED2-5D52-4EF8-8181-75C63A03CC0F}" type="slidenum">
              <a:rPr lang="en-US" altLang="en-US">
                <a:latin typeface="Calibri" panose="020F0502020204030204" pitchFamily="34" charset="0"/>
              </a:rPr>
              <a:pPr/>
              <a:t>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500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>
            <a:extLst>
              <a:ext uri="{FF2B5EF4-FFF2-40B4-BE49-F238E27FC236}">
                <a16:creationId xmlns:a16="http://schemas.microsoft.com/office/drawing/2014/main" id="{E10A8D68-4EB9-D9A4-16D1-04CC58D476C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>
            <a:extLst>
              <a:ext uri="{FF2B5EF4-FFF2-40B4-BE49-F238E27FC236}">
                <a16:creationId xmlns:a16="http://schemas.microsoft.com/office/drawing/2014/main" id="{5D4CCC1E-B857-ACC8-6B0B-8FDA07BF485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5060" name="Slide Number Placeholder 3">
            <a:extLst>
              <a:ext uri="{FF2B5EF4-FFF2-40B4-BE49-F238E27FC236}">
                <a16:creationId xmlns:a16="http://schemas.microsoft.com/office/drawing/2014/main" id="{42432014-112D-6BED-D8DC-35776F3497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9pPr>
          </a:lstStyle>
          <a:p>
            <a:fld id="{CE409ED2-5D52-4EF8-8181-75C63A03CC0F}" type="slidenum">
              <a:rPr lang="en-US" altLang="en-US">
                <a:latin typeface="Calibri" panose="020F0502020204030204" pitchFamily="34" charset="0"/>
              </a:rPr>
              <a:pPr/>
              <a:t>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3362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>
            <a:extLst>
              <a:ext uri="{FF2B5EF4-FFF2-40B4-BE49-F238E27FC236}">
                <a16:creationId xmlns:a16="http://schemas.microsoft.com/office/drawing/2014/main" id="{E10A8D68-4EB9-D9A4-16D1-04CC58D476C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>
            <a:extLst>
              <a:ext uri="{FF2B5EF4-FFF2-40B4-BE49-F238E27FC236}">
                <a16:creationId xmlns:a16="http://schemas.microsoft.com/office/drawing/2014/main" id="{5D4CCC1E-B857-ACC8-6B0B-8FDA07BF485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5060" name="Slide Number Placeholder 3">
            <a:extLst>
              <a:ext uri="{FF2B5EF4-FFF2-40B4-BE49-F238E27FC236}">
                <a16:creationId xmlns:a16="http://schemas.microsoft.com/office/drawing/2014/main" id="{42432014-112D-6BED-D8DC-35776F3497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9pPr>
          </a:lstStyle>
          <a:p>
            <a:fld id="{CE409ED2-5D52-4EF8-8181-75C63A03CC0F}" type="slidenum">
              <a:rPr lang="en-US" altLang="en-US">
                <a:latin typeface="Calibri" panose="020F0502020204030204" pitchFamily="34" charset="0"/>
              </a:rPr>
              <a:pPr/>
              <a:t>10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126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>
            <a:extLst>
              <a:ext uri="{FF2B5EF4-FFF2-40B4-BE49-F238E27FC236}">
                <a16:creationId xmlns:a16="http://schemas.microsoft.com/office/drawing/2014/main" id="{E10A8D68-4EB9-D9A4-16D1-04CC58D476C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>
            <a:extLst>
              <a:ext uri="{FF2B5EF4-FFF2-40B4-BE49-F238E27FC236}">
                <a16:creationId xmlns:a16="http://schemas.microsoft.com/office/drawing/2014/main" id="{5D4CCC1E-B857-ACC8-6B0B-8FDA07BF485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5060" name="Slide Number Placeholder 3">
            <a:extLst>
              <a:ext uri="{FF2B5EF4-FFF2-40B4-BE49-F238E27FC236}">
                <a16:creationId xmlns:a16="http://schemas.microsoft.com/office/drawing/2014/main" id="{42432014-112D-6BED-D8DC-35776F3497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9pPr>
          </a:lstStyle>
          <a:p>
            <a:fld id="{CE409ED2-5D52-4EF8-8181-75C63A03CC0F}" type="slidenum">
              <a:rPr lang="en-US" altLang="en-US">
                <a:latin typeface="Calibri" panose="020F0502020204030204" pitchFamily="34" charset="0"/>
              </a:rPr>
              <a:pPr/>
              <a:t>10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418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>
            <a:extLst>
              <a:ext uri="{FF2B5EF4-FFF2-40B4-BE49-F238E27FC236}">
                <a16:creationId xmlns:a16="http://schemas.microsoft.com/office/drawing/2014/main" id="{E10A8D68-4EB9-D9A4-16D1-04CC58D476C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>
            <a:extLst>
              <a:ext uri="{FF2B5EF4-FFF2-40B4-BE49-F238E27FC236}">
                <a16:creationId xmlns:a16="http://schemas.microsoft.com/office/drawing/2014/main" id="{5D4CCC1E-B857-ACC8-6B0B-8FDA07BF485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5060" name="Slide Number Placeholder 3">
            <a:extLst>
              <a:ext uri="{FF2B5EF4-FFF2-40B4-BE49-F238E27FC236}">
                <a16:creationId xmlns:a16="http://schemas.microsoft.com/office/drawing/2014/main" id="{42432014-112D-6BED-D8DC-35776F3497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9pPr>
          </a:lstStyle>
          <a:p>
            <a:fld id="{CE409ED2-5D52-4EF8-8181-75C63A03CC0F}" type="slidenum">
              <a:rPr lang="en-US" altLang="en-US">
                <a:latin typeface="Calibri" panose="020F0502020204030204" pitchFamily="34" charset="0"/>
              </a:rPr>
              <a:pPr/>
              <a:t>11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0752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>
            <a:extLst>
              <a:ext uri="{FF2B5EF4-FFF2-40B4-BE49-F238E27FC236}">
                <a16:creationId xmlns:a16="http://schemas.microsoft.com/office/drawing/2014/main" id="{E10A8D68-4EB9-D9A4-16D1-04CC58D476C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>
            <a:extLst>
              <a:ext uri="{FF2B5EF4-FFF2-40B4-BE49-F238E27FC236}">
                <a16:creationId xmlns:a16="http://schemas.microsoft.com/office/drawing/2014/main" id="{5D4CCC1E-B857-ACC8-6B0B-8FDA07BF485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5060" name="Slide Number Placeholder 3">
            <a:extLst>
              <a:ext uri="{FF2B5EF4-FFF2-40B4-BE49-F238E27FC236}">
                <a16:creationId xmlns:a16="http://schemas.microsoft.com/office/drawing/2014/main" id="{42432014-112D-6BED-D8DC-35776F3497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9pPr>
          </a:lstStyle>
          <a:p>
            <a:fld id="{CE409ED2-5D52-4EF8-8181-75C63A03CC0F}" type="slidenum">
              <a:rPr lang="en-US" altLang="en-US">
                <a:latin typeface="Calibri" panose="020F0502020204030204" pitchFamily="34" charset="0"/>
              </a:rPr>
              <a:pPr/>
              <a:t>12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7958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>
            <a:extLst>
              <a:ext uri="{FF2B5EF4-FFF2-40B4-BE49-F238E27FC236}">
                <a16:creationId xmlns:a16="http://schemas.microsoft.com/office/drawing/2014/main" id="{E10A8D68-4EB9-D9A4-16D1-04CC58D476C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>
            <a:extLst>
              <a:ext uri="{FF2B5EF4-FFF2-40B4-BE49-F238E27FC236}">
                <a16:creationId xmlns:a16="http://schemas.microsoft.com/office/drawing/2014/main" id="{5D4CCC1E-B857-ACC8-6B0B-8FDA07BF485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5060" name="Slide Number Placeholder 3">
            <a:extLst>
              <a:ext uri="{FF2B5EF4-FFF2-40B4-BE49-F238E27FC236}">
                <a16:creationId xmlns:a16="http://schemas.microsoft.com/office/drawing/2014/main" id="{42432014-112D-6BED-D8DC-35776F3497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9pPr>
          </a:lstStyle>
          <a:p>
            <a:fld id="{CE409ED2-5D52-4EF8-8181-75C63A03CC0F}" type="slidenum">
              <a:rPr lang="en-US" altLang="en-US">
                <a:latin typeface="Calibri" panose="020F0502020204030204" pitchFamily="34" charset="0"/>
              </a:rPr>
              <a:pPr/>
              <a:t>13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308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>
            <a:extLst>
              <a:ext uri="{FF2B5EF4-FFF2-40B4-BE49-F238E27FC236}">
                <a16:creationId xmlns:a16="http://schemas.microsoft.com/office/drawing/2014/main" id="{C1D9B570-2132-E80F-D004-15B0B714AC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>
            <a:extLst>
              <a:ext uri="{FF2B5EF4-FFF2-40B4-BE49-F238E27FC236}">
                <a16:creationId xmlns:a16="http://schemas.microsoft.com/office/drawing/2014/main" id="{F6D63BB7-F82A-3FA8-D9E1-F886701D638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3012" name="Slide Number Placeholder 3">
            <a:extLst>
              <a:ext uri="{FF2B5EF4-FFF2-40B4-BE49-F238E27FC236}">
                <a16:creationId xmlns:a16="http://schemas.microsoft.com/office/drawing/2014/main" id="{771B0C6B-1E4B-F028-A8A6-31C547A858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9pPr>
          </a:lstStyle>
          <a:p>
            <a:fld id="{28426552-C0B7-449F-AB87-E83638EB2830}" type="slidenum">
              <a:rPr lang="en-US" altLang="en-US">
                <a:latin typeface="Calibri" panose="020F0502020204030204" pitchFamily="34" charset="0"/>
              </a:rPr>
              <a:pPr/>
              <a:t>14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>
            <a:extLst>
              <a:ext uri="{FF2B5EF4-FFF2-40B4-BE49-F238E27FC236}">
                <a16:creationId xmlns:a16="http://schemas.microsoft.com/office/drawing/2014/main" id="{C1D9B570-2132-E80F-D004-15B0B714AC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>
            <a:extLst>
              <a:ext uri="{FF2B5EF4-FFF2-40B4-BE49-F238E27FC236}">
                <a16:creationId xmlns:a16="http://schemas.microsoft.com/office/drawing/2014/main" id="{F6D63BB7-F82A-3FA8-D9E1-F886701D638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3012" name="Slide Number Placeholder 3">
            <a:extLst>
              <a:ext uri="{FF2B5EF4-FFF2-40B4-BE49-F238E27FC236}">
                <a16:creationId xmlns:a16="http://schemas.microsoft.com/office/drawing/2014/main" id="{771B0C6B-1E4B-F028-A8A6-31C547A858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9pPr>
          </a:lstStyle>
          <a:p>
            <a:fld id="{28426552-C0B7-449F-AB87-E83638EB2830}" type="slidenum">
              <a:rPr lang="en-US" altLang="en-US">
                <a:latin typeface="Calibri" panose="020F0502020204030204" pitchFamily="34" charset="0"/>
              </a:rPr>
              <a:pPr/>
              <a:t>15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8264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>
            <a:extLst>
              <a:ext uri="{FF2B5EF4-FFF2-40B4-BE49-F238E27FC236}">
                <a16:creationId xmlns:a16="http://schemas.microsoft.com/office/drawing/2014/main" id="{C1D9B570-2132-E80F-D004-15B0B714AC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>
            <a:extLst>
              <a:ext uri="{FF2B5EF4-FFF2-40B4-BE49-F238E27FC236}">
                <a16:creationId xmlns:a16="http://schemas.microsoft.com/office/drawing/2014/main" id="{F6D63BB7-F82A-3FA8-D9E1-F886701D638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3012" name="Slide Number Placeholder 3">
            <a:extLst>
              <a:ext uri="{FF2B5EF4-FFF2-40B4-BE49-F238E27FC236}">
                <a16:creationId xmlns:a16="http://schemas.microsoft.com/office/drawing/2014/main" id="{771B0C6B-1E4B-F028-A8A6-31C547A858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9pPr>
          </a:lstStyle>
          <a:p>
            <a:fld id="{28426552-C0B7-449F-AB87-E83638EB2830}" type="slidenum">
              <a:rPr lang="en-US" altLang="en-US">
                <a:latin typeface="Calibri" panose="020F0502020204030204" pitchFamily="34" charset="0"/>
              </a:rPr>
              <a:pPr/>
              <a:t>16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552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9A4EF693-CBF3-D53E-00F2-124962F1AAF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FBE631EE-536C-39CB-2C09-1EF35B114C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68CA7A79-1655-5A06-9AF9-979802AAE7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9pPr>
          </a:lstStyle>
          <a:p>
            <a:fld id="{BED05AB6-693E-45F0-BE3C-A37387F9A120}" type="slidenum">
              <a:rPr lang="en-US" altLang="en-US">
                <a:latin typeface="Calibri" panose="020F0502020204030204" pitchFamily="34" charset="0"/>
              </a:rPr>
              <a:pPr/>
              <a:t>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>
            <a:extLst>
              <a:ext uri="{FF2B5EF4-FFF2-40B4-BE49-F238E27FC236}">
                <a16:creationId xmlns:a16="http://schemas.microsoft.com/office/drawing/2014/main" id="{C1D9B570-2132-E80F-D004-15B0B714AC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>
            <a:extLst>
              <a:ext uri="{FF2B5EF4-FFF2-40B4-BE49-F238E27FC236}">
                <a16:creationId xmlns:a16="http://schemas.microsoft.com/office/drawing/2014/main" id="{F6D63BB7-F82A-3FA8-D9E1-F886701D638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3012" name="Slide Number Placeholder 3">
            <a:extLst>
              <a:ext uri="{FF2B5EF4-FFF2-40B4-BE49-F238E27FC236}">
                <a16:creationId xmlns:a16="http://schemas.microsoft.com/office/drawing/2014/main" id="{771B0C6B-1E4B-F028-A8A6-31C547A858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9pPr>
          </a:lstStyle>
          <a:p>
            <a:fld id="{28426552-C0B7-449F-AB87-E83638EB2830}" type="slidenum">
              <a:rPr lang="en-US" altLang="en-US">
                <a:latin typeface="Calibri" panose="020F0502020204030204" pitchFamily="34" charset="0"/>
              </a:rPr>
              <a:pPr/>
              <a:t>17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2810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>
            <a:extLst>
              <a:ext uri="{FF2B5EF4-FFF2-40B4-BE49-F238E27FC236}">
                <a16:creationId xmlns:a16="http://schemas.microsoft.com/office/drawing/2014/main" id="{C1D9B570-2132-E80F-D004-15B0B714AC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>
            <a:extLst>
              <a:ext uri="{FF2B5EF4-FFF2-40B4-BE49-F238E27FC236}">
                <a16:creationId xmlns:a16="http://schemas.microsoft.com/office/drawing/2014/main" id="{F6D63BB7-F82A-3FA8-D9E1-F886701D638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3012" name="Slide Number Placeholder 3">
            <a:extLst>
              <a:ext uri="{FF2B5EF4-FFF2-40B4-BE49-F238E27FC236}">
                <a16:creationId xmlns:a16="http://schemas.microsoft.com/office/drawing/2014/main" id="{771B0C6B-1E4B-F028-A8A6-31C547A858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9pPr>
          </a:lstStyle>
          <a:p>
            <a:fld id="{28426552-C0B7-449F-AB87-E83638EB2830}" type="slidenum">
              <a:rPr lang="en-US" altLang="en-US">
                <a:latin typeface="Calibri" panose="020F0502020204030204" pitchFamily="34" charset="0"/>
              </a:rPr>
              <a:pPr/>
              <a:t>18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647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>
            <a:extLst>
              <a:ext uri="{FF2B5EF4-FFF2-40B4-BE49-F238E27FC236}">
                <a16:creationId xmlns:a16="http://schemas.microsoft.com/office/drawing/2014/main" id="{C1D9B570-2132-E80F-D004-15B0B714AC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>
            <a:extLst>
              <a:ext uri="{FF2B5EF4-FFF2-40B4-BE49-F238E27FC236}">
                <a16:creationId xmlns:a16="http://schemas.microsoft.com/office/drawing/2014/main" id="{F6D63BB7-F82A-3FA8-D9E1-F886701D638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3012" name="Slide Number Placeholder 3">
            <a:extLst>
              <a:ext uri="{FF2B5EF4-FFF2-40B4-BE49-F238E27FC236}">
                <a16:creationId xmlns:a16="http://schemas.microsoft.com/office/drawing/2014/main" id="{771B0C6B-1E4B-F028-A8A6-31C547A858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9pPr>
          </a:lstStyle>
          <a:p>
            <a:fld id="{28426552-C0B7-449F-AB87-E83638EB2830}" type="slidenum">
              <a:rPr lang="en-US" altLang="en-US">
                <a:latin typeface="Calibri" panose="020F0502020204030204" pitchFamily="34" charset="0"/>
              </a:rPr>
              <a:pPr/>
              <a:t>19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9117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>
            <a:extLst>
              <a:ext uri="{FF2B5EF4-FFF2-40B4-BE49-F238E27FC236}">
                <a16:creationId xmlns:a16="http://schemas.microsoft.com/office/drawing/2014/main" id="{B43E32C6-E166-CE2F-07FD-A457A376C7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>
            <a:extLst>
              <a:ext uri="{FF2B5EF4-FFF2-40B4-BE49-F238E27FC236}">
                <a16:creationId xmlns:a16="http://schemas.microsoft.com/office/drawing/2014/main" id="{553A2CCA-49B6-57D2-E015-9CC813BB25A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7108" name="Slide Number Placeholder 3">
            <a:extLst>
              <a:ext uri="{FF2B5EF4-FFF2-40B4-BE49-F238E27FC236}">
                <a16:creationId xmlns:a16="http://schemas.microsoft.com/office/drawing/2014/main" id="{6C7DA4F0-D0C2-36C1-5194-33BFD8C640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9pPr>
          </a:lstStyle>
          <a:p>
            <a:fld id="{11A4A695-971F-45C1-ADB3-375CE7866598}" type="slidenum">
              <a:rPr lang="en-US" altLang="en-US">
                <a:latin typeface="Calibri" panose="020F0502020204030204" pitchFamily="34" charset="0"/>
              </a:rPr>
              <a:pPr/>
              <a:t>20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0961A6B5-9199-7416-006A-995AD574A9C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778D73C6-BC43-AFC0-C941-C87067EF7A6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B78EC574-2CCB-5331-AF17-EF65F35383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9pPr>
          </a:lstStyle>
          <a:p>
            <a:fld id="{04C07E14-7BCC-46C3-9075-C10B27DE6059}" type="slidenum">
              <a:rPr lang="en-US" altLang="en-US">
                <a:latin typeface="Calibri" panose="020F0502020204030204" pitchFamily="34" charset="0"/>
              </a:rPr>
              <a:pPr/>
              <a:t>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>
            <a:extLst>
              <a:ext uri="{FF2B5EF4-FFF2-40B4-BE49-F238E27FC236}">
                <a16:creationId xmlns:a16="http://schemas.microsoft.com/office/drawing/2014/main" id="{4B1A20E3-C7F7-191B-750D-DC31E49BE43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Notes Placeholder 2">
            <a:extLst>
              <a:ext uri="{FF2B5EF4-FFF2-40B4-BE49-F238E27FC236}">
                <a16:creationId xmlns:a16="http://schemas.microsoft.com/office/drawing/2014/main" id="{867789AE-92E0-29C1-E7A3-9930C5731E6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2292" name="Slide Number Placeholder 3">
            <a:extLst>
              <a:ext uri="{FF2B5EF4-FFF2-40B4-BE49-F238E27FC236}">
                <a16:creationId xmlns:a16="http://schemas.microsoft.com/office/drawing/2014/main" id="{BE8F6CA0-CCC0-AB1C-DF57-268CC1EE99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9pPr>
          </a:lstStyle>
          <a:p>
            <a:fld id="{2C5D9909-A9D5-43B0-8BE4-A67C6B8E9A85}" type="slidenum">
              <a:rPr lang="en-US" altLang="en-US">
                <a:latin typeface="Calibri" panose="020F0502020204030204" pitchFamily="34" charset="0"/>
              </a:rPr>
              <a:pPr/>
              <a:t>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>
            <a:extLst>
              <a:ext uri="{FF2B5EF4-FFF2-40B4-BE49-F238E27FC236}">
                <a16:creationId xmlns:a16="http://schemas.microsoft.com/office/drawing/2014/main" id="{86D10F0E-7D1B-0D36-EF6A-AEEF3CDC4D3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Notes Placeholder 2">
            <a:extLst>
              <a:ext uri="{FF2B5EF4-FFF2-40B4-BE49-F238E27FC236}">
                <a16:creationId xmlns:a16="http://schemas.microsoft.com/office/drawing/2014/main" id="{7CD0F78F-012E-87B0-9F77-EA26F0D262B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4340" name="Slide Number Placeholder 3">
            <a:extLst>
              <a:ext uri="{FF2B5EF4-FFF2-40B4-BE49-F238E27FC236}">
                <a16:creationId xmlns:a16="http://schemas.microsoft.com/office/drawing/2014/main" id="{288AADA7-2E3F-ED20-5058-F15A8C539D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9pPr>
          </a:lstStyle>
          <a:p>
            <a:fld id="{527A3D8B-01BA-4D19-A9F2-8F559324FC44}" type="slidenum">
              <a:rPr lang="en-US" altLang="en-US">
                <a:latin typeface="Calibri" panose="020F0502020204030204" pitchFamily="34" charset="0"/>
              </a:rPr>
              <a:pPr/>
              <a:t>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4F3F95ED-C085-BD6A-B74A-88F1563B7B7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BFB0E877-B8DA-A0FF-78A0-DBBFB81F68B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id="{F44ABCCB-E869-F6F1-9A3E-CA3CC0A180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9pPr>
          </a:lstStyle>
          <a:p>
            <a:fld id="{553880C2-9F6E-4B3D-81C9-AC6520A24DC9}" type="slidenum">
              <a:rPr lang="en-US" altLang="en-US">
                <a:latin typeface="Calibri" panose="020F0502020204030204" pitchFamily="34" charset="0"/>
              </a:rPr>
              <a:pPr/>
              <a:t>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4F3F95ED-C085-BD6A-B74A-88F1563B7B7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BFB0E877-B8DA-A0FF-78A0-DBBFB81F68B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id="{F44ABCCB-E869-F6F1-9A3E-CA3CC0A180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9pPr>
          </a:lstStyle>
          <a:p>
            <a:fld id="{553880C2-9F6E-4B3D-81C9-AC6520A24DC9}" type="slidenum">
              <a:rPr lang="en-US" altLang="en-US">
                <a:latin typeface="Calibri" panose="020F0502020204030204" pitchFamily="34" charset="0"/>
              </a:rPr>
              <a:pPr/>
              <a:t>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75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4F3F95ED-C085-BD6A-B74A-88F1563B7B7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BFB0E877-B8DA-A0FF-78A0-DBBFB81F68B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id="{F44ABCCB-E869-F6F1-9A3E-CA3CC0A180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9pPr>
          </a:lstStyle>
          <a:p>
            <a:fld id="{553880C2-9F6E-4B3D-81C9-AC6520A24DC9}" type="slidenum">
              <a:rPr lang="en-US" altLang="en-US">
                <a:latin typeface="Calibri" panose="020F0502020204030204" pitchFamily="34" charset="0"/>
              </a:rPr>
              <a:pPr/>
              <a:t>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526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>
            <a:extLst>
              <a:ext uri="{FF2B5EF4-FFF2-40B4-BE49-F238E27FC236}">
                <a16:creationId xmlns:a16="http://schemas.microsoft.com/office/drawing/2014/main" id="{E10A8D68-4EB9-D9A4-16D1-04CC58D476C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>
            <a:extLst>
              <a:ext uri="{FF2B5EF4-FFF2-40B4-BE49-F238E27FC236}">
                <a16:creationId xmlns:a16="http://schemas.microsoft.com/office/drawing/2014/main" id="{5D4CCC1E-B857-ACC8-6B0B-8FDA07BF485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5060" name="Slide Number Placeholder 3">
            <a:extLst>
              <a:ext uri="{FF2B5EF4-FFF2-40B4-BE49-F238E27FC236}">
                <a16:creationId xmlns:a16="http://schemas.microsoft.com/office/drawing/2014/main" id="{42432014-112D-6BED-D8DC-35776F3497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9pPr>
          </a:lstStyle>
          <a:p>
            <a:fld id="{CE409ED2-5D52-4EF8-8181-75C63A03CC0F}" type="slidenum">
              <a:rPr lang="en-US" altLang="en-US">
                <a:latin typeface="Calibri" panose="020F0502020204030204" pitchFamily="34" charset="0"/>
              </a:rPr>
              <a:pPr/>
              <a:t>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56CF8914-1A54-FE7F-C5F8-B6F1DDDC5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" y="3933825"/>
            <a:ext cx="8153400" cy="93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Gulim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Gulim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itchFamily="34" charset="-127"/>
              </a:defRPr>
            </a:lvl9pPr>
          </a:lstStyle>
          <a:p>
            <a:pPr eaLnBrk="1" hangingPunct="1">
              <a:defRPr/>
            </a:pPr>
            <a:endParaRPr lang="ko-KR" altLang="en-US" sz="2400">
              <a:latin typeface="Arial Narrow" panose="020B0606020202030204" pitchFamily="34" charset="0"/>
            </a:endParaRP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E3878033-0455-C34D-EFA4-1F42C889133E}"/>
              </a:ext>
            </a:extLst>
          </p:cNvPr>
          <p:cNvSpPr>
            <a:spLocks noChangeArrowheads="1"/>
          </p:cNvSpPr>
          <p:nvPr/>
        </p:nvSpPr>
        <p:spPr bwMode="gray">
          <a:xfrm>
            <a:off x="0" y="2636838"/>
            <a:ext cx="9144000" cy="71437"/>
          </a:xfrm>
          <a:prstGeom prst="rect">
            <a:avLst/>
          </a:prstGeom>
          <a:gradFill rotWithShape="1">
            <a:gsLst>
              <a:gs pos="0">
                <a:srgbClr val="766000"/>
              </a:gs>
              <a:gs pos="100000">
                <a:srgbClr val="FFDE53"/>
              </a:gs>
            </a:gsLst>
            <a:lin ang="0" scaled="1"/>
          </a:gradFill>
          <a:ln w="3175">
            <a:solidFill>
              <a:srgbClr val="FFDE53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Gulim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Gulim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itchFamily="34" charset="-127"/>
              </a:defRPr>
            </a:lvl9pPr>
          </a:lstStyle>
          <a:p>
            <a:pPr eaLnBrk="1" hangingPunct="1">
              <a:defRPr/>
            </a:pPr>
            <a:endParaRPr kumimoji="1" lang="ko-KR" altLang="en-US" sz="2400">
              <a:latin typeface="Tahoma" panose="020B0604030504040204" pitchFamily="34" charset="0"/>
            </a:endParaRPr>
          </a:p>
        </p:txBody>
      </p:sp>
      <p:pic>
        <p:nvPicPr>
          <p:cNvPr id="4" name="Picture 8" descr="neomail.gif">
            <a:extLst>
              <a:ext uri="{FF2B5EF4-FFF2-40B4-BE49-F238E27FC236}">
                <a16:creationId xmlns:a16="http://schemas.microsoft.com/office/drawing/2014/main" id="{43BF7167-B3E8-2DDF-02CB-91E10F0AF1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3429000"/>
            <a:ext cx="16859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56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4625" y="981075"/>
            <a:ext cx="8718550" cy="1466850"/>
          </a:xfrm>
          <a:noFill/>
        </p:spPr>
        <p:txBody>
          <a:bodyPr lIns="91440" tIns="45720" rIns="91440" bIns="45720" anchor="b" anchorCtr="0"/>
          <a:lstStyle>
            <a:lvl1pPr>
              <a:defRPr sz="3600" b="1">
                <a:latin typeface="Times New Roman" pitchFamily="18" charset="0"/>
                <a:ea typeface="휴먼명조" pitchFamily="2" charset="-127"/>
                <a:cs typeface="Times New Roman" pitchFamily="18" charset="0"/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22433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647442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308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308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464768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8705652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AC441-EB8A-D95D-B810-FBF09CF6B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A6A14C-37AA-45FF-A570-873886F5661D}" type="datetimeFigureOut">
              <a:rPr lang="en-US"/>
              <a:pPr>
                <a:defRPr/>
              </a:pPr>
              <a:t>3/18/2024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69D1AF-A9A5-72E1-7AD3-A67659EF5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66EEC-035C-6C00-E65D-F4ECEDB6D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DF48D5-6874-4C7E-A4F6-AD1EF4A38F0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47854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F5C5F-D004-349C-30FA-A1142AEE8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9ED7AF-83FE-44AF-A9C8-CCC8158D0B5B}" type="datetimeFigureOut">
              <a:rPr lang="en-US"/>
              <a:pPr>
                <a:defRPr/>
              </a:pPr>
              <a:t>3/18/2024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D43E3-B136-5D5E-C570-2D306F2B1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FF9656-0499-B9E2-10A3-7D726E94C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C45D65-954E-44DF-95BD-AAAD7498F8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21921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00652-8304-111B-2BC0-E6CA6A3F1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4AB09C-4259-4889-89AB-2B1F5E1F131F}" type="datetimeFigureOut">
              <a:rPr lang="en-US"/>
              <a:pPr>
                <a:defRPr/>
              </a:pPr>
              <a:t>3/18/2024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F2D15-6CDC-37CA-4BF0-7E6BE2773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86F27-8978-5B8F-C942-CC209B561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C577FB-C6B5-4E28-94A4-395AE0734C0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46121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408AEDC-A5E8-46AC-AE2E-BA0807669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54139C-D963-42BA-9D30-A4AA32FE1D2C}" type="datetimeFigureOut">
              <a:rPr lang="en-US"/>
              <a:pPr>
                <a:defRPr/>
              </a:pPr>
              <a:t>3/18/2024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96CB137-F4C2-3527-98F9-1354F044D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FD56BF6-054C-0A8B-6477-7C64AEEE4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06E39C-08D8-44FA-8DC7-064AC8C656E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71009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D54112D-7583-6D41-F1C1-DBD456E2C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591FAA-6DD2-4B2C-9F9C-BE0AD421C57E}" type="datetimeFigureOut">
              <a:rPr lang="en-US"/>
              <a:pPr>
                <a:defRPr/>
              </a:pPr>
              <a:t>3/18/2024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048E818-7683-3678-DE96-3098F8CFA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988BEC1-003A-F782-9069-D335528D3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539B0A-6F2C-4357-915E-DA3FDE5EE4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18340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4C38A4A-B692-7A1B-CF1E-1B09B73AA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12ACB4-612A-4A08-828F-1B65420B6916}" type="datetimeFigureOut">
              <a:rPr lang="en-US"/>
              <a:pPr>
                <a:defRPr/>
              </a:pPr>
              <a:t>3/18/2024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D88E8AB-78B3-F2F1-80F4-2443C5127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25974C6-3C99-F353-7769-F115007B4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3BFB5A-6B8B-4A65-9A56-1FEBC3CDC47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19981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428F4389-B4E3-1D9A-C31C-C972C29CF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EA2CD9-1FDB-474C-88E9-CB95F5A5F45D}" type="datetimeFigureOut">
              <a:rPr lang="en-US"/>
              <a:pPr>
                <a:defRPr/>
              </a:pPr>
              <a:t>3/18/2024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B21AB1C-58BD-E85D-000F-B7C7DBDE2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3C38563-BDF3-846F-D892-0E094457E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8FD202-2E24-4801-9F68-A6B55E50581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0125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2308055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13AAC4C-A2A5-261D-139D-15C1CCCDD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599535-49CE-41F7-8183-096E5B281032}" type="datetimeFigureOut">
              <a:rPr lang="en-US"/>
              <a:pPr>
                <a:defRPr/>
              </a:pPr>
              <a:t>3/18/2024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D318367-F95A-5108-9EF5-910BBC1D9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4CA33D8-9F39-0FF1-6E23-E6B845D97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E9B1E0-A083-4E6B-A76E-DFFE8625BA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1807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17DEA43-2387-3B46-3482-1D0423598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26556B-F209-4F8E-981D-ED67DA557179}" type="datetimeFigureOut">
              <a:rPr lang="en-US"/>
              <a:pPr>
                <a:defRPr/>
              </a:pPr>
              <a:t>3/18/2024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F740A5A-6BC5-04A2-28CA-BE7F702DB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2CBB521-2AB3-4541-D3AD-B7FB56907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731FD5-5FDE-49F9-9597-6C99E95CAEF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61664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28E12-B646-4691-8249-A5AB01223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06046B-FA3A-40C4-B550-690EE2B2A4B5}" type="datetimeFigureOut">
              <a:rPr lang="en-US"/>
              <a:pPr>
                <a:defRPr/>
              </a:pPr>
              <a:t>3/18/2024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51B0C-9C46-F962-4AC1-489F31688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9CEBA-C175-83F5-56A3-8A917987F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9E8709-D328-4A53-9582-F7AE5EAF200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16162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B7844-EB1B-6C7C-963B-6B5344D7E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1C93C0-895B-49A1-87B3-AE344CF75E38}" type="datetimeFigureOut">
              <a:rPr lang="en-US"/>
              <a:pPr>
                <a:defRPr/>
              </a:pPr>
              <a:t>3/18/2024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9D92D-A29F-A948-98BF-1FE0B1392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AFAA6-F6AE-866F-46FF-8EF858A14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6226DF-A32A-4E0A-A469-7BEA0C9114D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2753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2800" b="1" cap="all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6697601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547688"/>
            <a:ext cx="4244975" cy="57610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547688"/>
            <a:ext cx="4244975" cy="57610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171202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705544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692299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778261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58565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936958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A1401EEC-D8E1-5B62-CCBE-900D1BA3C2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836613"/>
          </a:xfrm>
          <a:prstGeom prst="rect">
            <a:avLst/>
          </a:prstGeom>
          <a:gradFill rotWithShape="0">
            <a:gsLst>
              <a:gs pos="0">
                <a:srgbClr val="D0D0D0"/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000" tIns="10800" rIns="18000" bIns="1080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Title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E703C445-77E3-9197-0F85-C6AD60F591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44463" y="928688"/>
            <a:ext cx="8642350" cy="547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Master </a:t>
            </a:r>
            <a:endParaRPr lang="ko-KR" altLang="en-US"/>
          </a:p>
          <a:p>
            <a:pPr lvl="1"/>
            <a:r>
              <a:rPr lang="en-US" altLang="ko-KR"/>
              <a:t>Master </a:t>
            </a:r>
          </a:p>
          <a:p>
            <a:pPr lvl="2"/>
            <a:r>
              <a:rPr lang="en-US" altLang="ko-KR"/>
              <a:t>Master</a:t>
            </a:r>
            <a:endParaRPr lang="ko-KR" altLang="en-US"/>
          </a:p>
          <a:p>
            <a:pPr lvl="3"/>
            <a:r>
              <a:rPr lang="en-US" altLang="ko-KR"/>
              <a:t>Master</a:t>
            </a:r>
            <a:endParaRPr lang="ko-KR" altLang="en-US"/>
          </a:p>
          <a:p>
            <a:pPr lvl="4"/>
            <a:r>
              <a:rPr lang="en-US" altLang="ko-KR"/>
              <a:t>Master</a:t>
            </a:r>
            <a:endParaRPr lang="ko-KR" altLang="en-US"/>
          </a:p>
        </p:txBody>
      </p:sp>
      <p:sp>
        <p:nvSpPr>
          <p:cNvPr id="154630" name="Rectangle 6">
            <a:extLst>
              <a:ext uri="{FF2B5EF4-FFF2-40B4-BE49-F238E27FC236}">
                <a16:creationId xmlns:a16="http://schemas.microsoft.com/office/drawing/2014/main" id="{8C6C2F6C-0FB0-4816-9A24-74B1E8CF31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9pPr>
          </a:lstStyle>
          <a:p>
            <a:pPr algn="r" eaLnBrk="1" hangingPunct="1"/>
            <a:fld id="{65D7C4EB-1D7B-474D-94B8-998A6F8B9796}" type="slidenum">
              <a:rPr lang="ko-KR" altLang="en-US" sz="1400">
                <a:latin typeface="Tahoma" panose="020B0604030504040204" pitchFamily="34" charset="0"/>
                <a:cs typeface="Arial" panose="020B0604020202020204" pitchFamily="34" charset="0"/>
              </a:rPr>
              <a:pPr algn="r" eaLnBrk="1" hangingPunct="1"/>
              <a:t>‹#›</a:t>
            </a:fld>
            <a:endParaRPr lang="en-US" altLang="ko-KR" sz="1400">
              <a:latin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029" name="Rectangle 7">
            <a:extLst>
              <a:ext uri="{FF2B5EF4-FFF2-40B4-BE49-F238E27FC236}">
                <a16:creationId xmlns:a16="http://schemas.microsoft.com/office/drawing/2014/main" id="{29AE571B-3E2B-4D70-BD45-AE078DBADF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2188" y="6215063"/>
            <a:ext cx="31432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Gulim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Gulim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itchFamily="34" charset="-127"/>
              </a:defRPr>
            </a:lvl9pPr>
          </a:lstStyle>
          <a:p>
            <a:pPr eaLnBrk="1" hangingPunct="1">
              <a:defRPr/>
            </a:pPr>
            <a:r>
              <a:rPr lang="en-US" altLang="ko-KR" sz="1600">
                <a:solidFill>
                  <a:srgbClr val="444444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Department of CSE, CUET</a:t>
            </a:r>
          </a:p>
        </p:txBody>
      </p:sp>
      <p:sp>
        <p:nvSpPr>
          <p:cNvPr id="1030" name="Rectangle 4">
            <a:extLst>
              <a:ext uri="{FF2B5EF4-FFF2-40B4-BE49-F238E27FC236}">
                <a16:creationId xmlns:a16="http://schemas.microsoft.com/office/drawing/2014/main" id="{A713F7AA-4E17-4C87-9C4D-1523EF23E85C}"/>
              </a:ext>
            </a:extLst>
          </p:cNvPr>
          <p:cNvSpPr>
            <a:spLocks noChangeArrowheads="1"/>
          </p:cNvSpPr>
          <p:nvPr/>
        </p:nvSpPr>
        <p:spPr bwMode="gray">
          <a:xfrm>
            <a:off x="0" y="6351588"/>
            <a:ext cx="9144000" cy="69850"/>
          </a:xfrm>
          <a:prstGeom prst="rect">
            <a:avLst/>
          </a:prstGeom>
          <a:gradFill rotWithShape="0">
            <a:gsLst>
              <a:gs pos="0">
                <a:srgbClr val="333333"/>
              </a:gs>
              <a:gs pos="100000">
                <a:srgbClr val="D0D0D0"/>
              </a:gs>
            </a:gsLst>
            <a:lin ang="0" scaled="1"/>
          </a:gradFill>
          <a:ln w="3175">
            <a:solidFill>
              <a:srgbClr val="ABABAB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Gulim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Gulim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itchFamily="34" charset="-127"/>
              </a:defRPr>
            </a:lvl9pPr>
          </a:lstStyle>
          <a:p>
            <a:pPr eaLnBrk="1" hangingPunct="1">
              <a:defRPr/>
            </a:pPr>
            <a:endParaRPr kumimoji="1" lang="ko-KR" altLang="en-US" sz="2400">
              <a:latin typeface="Tahoma" panose="020B0604030504040204" pitchFamily="34" charset="0"/>
            </a:endParaRPr>
          </a:p>
        </p:txBody>
      </p:sp>
      <p:sp>
        <p:nvSpPr>
          <p:cNvPr id="1031" name="Rectangle 8">
            <a:extLst>
              <a:ext uri="{FF2B5EF4-FFF2-40B4-BE49-F238E27FC236}">
                <a16:creationId xmlns:a16="http://schemas.microsoft.com/office/drawing/2014/main" id="{9F8B08B6-DA4C-4027-8693-4AA0E159F57D}"/>
              </a:ext>
            </a:extLst>
          </p:cNvPr>
          <p:cNvSpPr>
            <a:spLocks noChangeArrowheads="1"/>
          </p:cNvSpPr>
          <p:nvPr/>
        </p:nvSpPr>
        <p:spPr bwMode="gray">
          <a:xfrm>
            <a:off x="0" y="857250"/>
            <a:ext cx="9144000" cy="71438"/>
          </a:xfrm>
          <a:prstGeom prst="rect">
            <a:avLst/>
          </a:prstGeom>
          <a:gradFill rotWithShape="1">
            <a:gsLst>
              <a:gs pos="0">
                <a:srgbClr val="766000"/>
              </a:gs>
              <a:gs pos="100000">
                <a:srgbClr val="FFDE53"/>
              </a:gs>
            </a:gsLst>
            <a:lin ang="0" scaled="1"/>
          </a:gradFill>
          <a:ln w="3175">
            <a:solidFill>
              <a:srgbClr val="E8BC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Gulim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Gulim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itchFamily="34" charset="-127"/>
              </a:defRPr>
            </a:lvl9pPr>
          </a:lstStyle>
          <a:p>
            <a:pPr eaLnBrk="1" hangingPunct="1">
              <a:defRPr/>
            </a:pPr>
            <a:endParaRPr kumimoji="1" lang="ko-KR" altLang="en-US" sz="2400">
              <a:latin typeface="Tahoma" panose="020B0604030504040204" pitchFamily="34" charset="0"/>
            </a:endParaRPr>
          </a:p>
        </p:txBody>
      </p:sp>
      <p:pic>
        <p:nvPicPr>
          <p:cNvPr id="1032" name="Picture 8" descr="Picture1.jpg">
            <a:extLst>
              <a:ext uri="{FF2B5EF4-FFF2-40B4-BE49-F238E27FC236}">
                <a16:creationId xmlns:a16="http://schemas.microsoft.com/office/drawing/2014/main" id="{E530A547-FB1E-3144-DC13-8028672272C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6215063"/>
            <a:ext cx="500062" cy="61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84" r:id="rId1"/>
    <p:sldLayoutId id="2147484262" r:id="rId2"/>
    <p:sldLayoutId id="2147484263" r:id="rId3"/>
    <p:sldLayoutId id="2147484264" r:id="rId4"/>
    <p:sldLayoutId id="2147484265" r:id="rId5"/>
    <p:sldLayoutId id="2147484266" r:id="rId6"/>
    <p:sldLayoutId id="2147484267" r:id="rId7"/>
    <p:sldLayoutId id="2147484268" r:id="rId8"/>
    <p:sldLayoutId id="2147484269" r:id="rId9"/>
    <p:sldLayoutId id="2147484270" r:id="rId10"/>
    <p:sldLayoutId id="2147484271" r:id="rId11"/>
    <p:sldLayoutId id="2147484272" r:id="rId12"/>
  </p:sldLayoutIdLst>
  <p:transition/>
  <p:txStyles>
    <p:titleStyle>
      <a:lvl1pPr algn="ctr" rtl="0" eaLnBrk="0" fontAlgn="ctr" latinLnBrk="1" hangingPunct="0">
        <a:spcBef>
          <a:spcPct val="0"/>
        </a:spcBef>
        <a:spcAft>
          <a:spcPct val="0"/>
        </a:spcAft>
        <a:defRPr kumimoji="1" sz="3200">
          <a:solidFill>
            <a:schemeClr val="bg2"/>
          </a:solidFill>
          <a:latin typeface="Times New Roman" pitchFamily="18" charset="0"/>
          <a:ea typeface="+mj-ea"/>
          <a:cs typeface="Times New Roman" pitchFamily="18" charset="0"/>
        </a:defRPr>
      </a:lvl1pPr>
      <a:lvl2pPr algn="ctr" rtl="0" eaLnBrk="0" fontAlgn="ctr" latinLnBrk="1" hangingPunct="0">
        <a:spcBef>
          <a:spcPct val="0"/>
        </a:spcBef>
        <a:spcAft>
          <a:spcPct val="0"/>
        </a:spcAft>
        <a:defRPr kumimoji="1" sz="3200">
          <a:solidFill>
            <a:schemeClr val="bg2"/>
          </a:solidFill>
          <a:latin typeface="Times New Roman" pitchFamily="18" charset="0"/>
          <a:ea typeface="Gulim" pitchFamily="50" charset="-127"/>
          <a:cs typeface="Times New Roman" pitchFamily="18" charset="0"/>
        </a:defRPr>
      </a:lvl2pPr>
      <a:lvl3pPr algn="ctr" rtl="0" eaLnBrk="0" fontAlgn="ctr" latinLnBrk="1" hangingPunct="0">
        <a:spcBef>
          <a:spcPct val="0"/>
        </a:spcBef>
        <a:spcAft>
          <a:spcPct val="0"/>
        </a:spcAft>
        <a:defRPr kumimoji="1" sz="3200">
          <a:solidFill>
            <a:schemeClr val="bg2"/>
          </a:solidFill>
          <a:latin typeface="Times New Roman" pitchFamily="18" charset="0"/>
          <a:ea typeface="Gulim" pitchFamily="50" charset="-127"/>
          <a:cs typeface="Times New Roman" pitchFamily="18" charset="0"/>
        </a:defRPr>
      </a:lvl3pPr>
      <a:lvl4pPr algn="ctr" rtl="0" eaLnBrk="0" fontAlgn="ctr" latinLnBrk="1" hangingPunct="0">
        <a:spcBef>
          <a:spcPct val="0"/>
        </a:spcBef>
        <a:spcAft>
          <a:spcPct val="0"/>
        </a:spcAft>
        <a:defRPr kumimoji="1" sz="3200">
          <a:solidFill>
            <a:schemeClr val="bg2"/>
          </a:solidFill>
          <a:latin typeface="Times New Roman" pitchFamily="18" charset="0"/>
          <a:ea typeface="Gulim" pitchFamily="50" charset="-127"/>
          <a:cs typeface="Times New Roman" pitchFamily="18" charset="0"/>
        </a:defRPr>
      </a:lvl4pPr>
      <a:lvl5pPr algn="ctr" rtl="0" eaLnBrk="0" fontAlgn="ctr" latinLnBrk="1" hangingPunct="0">
        <a:spcBef>
          <a:spcPct val="0"/>
        </a:spcBef>
        <a:spcAft>
          <a:spcPct val="0"/>
        </a:spcAft>
        <a:defRPr kumimoji="1" sz="3200">
          <a:solidFill>
            <a:schemeClr val="bg2"/>
          </a:solidFill>
          <a:latin typeface="Times New Roman" pitchFamily="18" charset="0"/>
          <a:ea typeface="Gulim" pitchFamily="50" charset="-127"/>
          <a:cs typeface="Times New Roman" pitchFamily="18" charset="0"/>
        </a:defRPr>
      </a:lvl5pPr>
      <a:lvl6pPr marL="457200" algn="ctr" rtl="0" eaLnBrk="1" fontAlgn="ctr" latinLnBrk="1" hangingPunct="1">
        <a:spcBef>
          <a:spcPct val="0"/>
        </a:spcBef>
        <a:spcAft>
          <a:spcPct val="0"/>
        </a:spcAft>
        <a:defRPr kumimoji="1" sz="3200">
          <a:solidFill>
            <a:schemeClr val="bg2"/>
          </a:solidFill>
          <a:latin typeface="Arial Narrow" pitchFamily="34" charset="0"/>
          <a:ea typeface="Gulim" pitchFamily="50" charset="-127"/>
        </a:defRPr>
      </a:lvl6pPr>
      <a:lvl7pPr marL="914400" algn="ctr" rtl="0" eaLnBrk="1" fontAlgn="ctr" latinLnBrk="1" hangingPunct="1">
        <a:spcBef>
          <a:spcPct val="0"/>
        </a:spcBef>
        <a:spcAft>
          <a:spcPct val="0"/>
        </a:spcAft>
        <a:defRPr kumimoji="1" sz="3200">
          <a:solidFill>
            <a:schemeClr val="bg2"/>
          </a:solidFill>
          <a:latin typeface="Arial Narrow" pitchFamily="34" charset="0"/>
          <a:ea typeface="Gulim" pitchFamily="50" charset="-127"/>
        </a:defRPr>
      </a:lvl7pPr>
      <a:lvl8pPr marL="1371600" algn="ctr" rtl="0" eaLnBrk="1" fontAlgn="ctr" latinLnBrk="1" hangingPunct="1">
        <a:spcBef>
          <a:spcPct val="0"/>
        </a:spcBef>
        <a:spcAft>
          <a:spcPct val="0"/>
        </a:spcAft>
        <a:defRPr kumimoji="1" sz="3200">
          <a:solidFill>
            <a:schemeClr val="bg2"/>
          </a:solidFill>
          <a:latin typeface="Arial Narrow" pitchFamily="34" charset="0"/>
          <a:ea typeface="Gulim" pitchFamily="50" charset="-127"/>
        </a:defRPr>
      </a:lvl8pPr>
      <a:lvl9pPr marL="1828800" algn="ctr" rtl="0" eaLnBrk="1" fontAlgn="ctr" latinLnBrk="1" hangingPunct="1">
        <a:spcBef>
          <a:spcPct val="0"/>
        </a:spcBef>
        <a:spcAft>
          <a:spcPct val="0"/>
        </a:spcAft>
        <a:defRPr kumimoji="1" sz="3200">
          <a:solidFill>
            <a:schemeClr val="bg2"/>
          </a:solidFill>
          <a:latin typeface="Arial Narrow" pitchFamily="34" charset="0"/>
          <a:ea typeface="Gulim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Blip>
          <a:blip r:embed="rId15"/>
        </a:buBlip>
        <a:defRPr kumimoji="1" sz="28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Blip>
          <a:blip r:embed="rId15"/>
        </a:buBlip>
        <a:defRPr kumimoji="1" sz="24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Blip>
          <a:blip r:embed="rId15"/>
        </a:buBlip>
        <a:defRPr kumimoji="1" sz="20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Blip>
          <a:blip r:embed="rId15"/>
        </a:buBlip>
        <a:defRPr kumimoji="1" sz="20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Blip>
          <a:blip r:embed="rId15"/>
        </a:buBlip>
        <a:defRPr kumimoji="1" sz="16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Blip>
          <a:blip r:embed="rId15"/>
        </a:buBlip>
        <a:defRPr kumimoji="1" sz="16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Blip>
          <a:blip r:embed="rId15"/>
        </a:buBlip>
        <a:defRPr kumimoji="1" sz="16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Blip>
          <a:blip r:embed="rId15"/>
        </a:buBlip>
        <a:defRPr kumimoji="1" sz="16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Blip>
          <a:blip r:embed="rId15"/>
        </a:buBlip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D1A4FCFD-2400-B422-1585-057BE697062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6B9EBDC1-D18A-56A9-3908-87AC11FC41B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0D9DD-A4AD-4443-9F74-0CCFDD0EAA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9DDCEDB-8F32-496D-8713-2E54A154D249}" type="datetimeFigureOut">
              <a:rPr lang="en-US"/>
              <a:pPr>
                <a:defRPr/>
              </a:pPr>
              <a:t>3/18/2024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5BFC5-6BE8-4AEF-AE25-DA30E5FD0F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7993D-25BF-400D-A90D-4B52FAA9D5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fld id="{A34707D0-A766-41E4-B1F2-4A44A762444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4" r:id="rId2"/>
    <p:sldLayoutId id="2147484275" r:id="rId3"/>
    <p:sldLayoutId id="2147484276" r:id="rId4"/>
    <p:sldLayoutId id="2147484277" r:id="rId5"/>
    <p:sldLayoutId id="2147484278" r:id="rId6"/>
    <p:sldLayoutId id="2147484279" r:id="rId7"/>
    <p:sldLayoutId id="2147484280" r:id="rId8"/>
    <p:sldLayoutId id="2147484281" r:id="rId9"/>
    <p:sldLayoutId id="2147484282" r:id="rId10"/>
    <p:sldLayoutId id="21474842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4">
            <a:extLst>
              <a:ext uri="{FF2B5EF4-FFF2-40B4-BE49-F238E27FC236}">
                <a16:creationId xmlns:a16="http://schemas.microsoft.com/office/drawing/2014/main" id="{96C8FD4D-6DDD-AF4A-310B-B5B71E3D69C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8647113" y="6408738"/>
            <a:ext cx="366712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1pPr>
            <a:lvl2pPr marL="742950" indent="-285750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2pPr>
            <a:lvl3pPr marL="1143000" indent="-228600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9pPr>
          </a:lstStyle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fld id="{F36B22CA-3B5C-469C-B871-A8B2AFDEDA02}" type="slidenum">
              <a:rPr kumimoji="0" lang="en-US" altLang="en-US" sz="1800">
                <a:latin typeface="Arial Narrow" panose="020B0606020202030204" pitchFamily="34" charset="0"/>
                <a:cs typeface="Arial" panose="020B0604020202020204" pitchFamily="34" charset="0"/>
              </a:rPr>
              <a:pPr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kumimoji="0" lang="en-US" altLang="en-US" sz="180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5123" name="TextBox 4">
            <a:extLst>
              <a:ext uri="{FF2B5EF4-FFF2-40B4-BE49-F238E27FC236}">
                <a16:creationId xmlns:a16="http://schemas.microsoft.com/office/drawing/2014/main" id="{195C7DAB-C615-24A1-63E0-BA3BD068A3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38" y="3241675"/>
            <a:ext cx="3505200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1pPr>
            <a:lvl2pPr marL="742950" indent="-285750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2pPr>
            <a:lvl3pPr marL="1143000" indent="-228600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9pPr>
          </a:lstStyle>
          <a:p>
            <a:pPr latinLnBrk="0"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 b="1"/>
              <a:t>Presented by</a:t>
            </a:r>
            <a:r>
              <a:rPr kumimoji="0" lang="en-US" altLang="en-US" sz="2000"/>
              <a:t>:</a:t>
            </a:r>
          </a:p>
          <a:p>
            <a:pPr latinLnBrk="0"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/>
              <a:t>Nafisa Tabassum (1804066)</a:t>
            </a:r>
          </a:p>
          <a:p>
            <a:pPr latinLnBrk="0"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/>
              <a:t>Riad Hossain (1804071)</a:t>
            </a:r>
          </a:p>
          <a:p>
            <a:pPr latinLnBrk="0"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/>
              <a:t>Ariful Islam Shakil (1804072)</a:t>
            </a:r>
          </a:p>
          <a:p>
            <a:pPr latinLnBrk="0"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D6F286-465C-4D68-B5A1-D69CFDFA13B7}"/>
              </a:ext>
            </a:extLst>
          </p:cNvPr>
          <p:cNvSpPr txBox="1"/>
          <p:nvPr/>
        </p:nvSpPr>
        <p:spPr>
          <a:xfrm>
            <a:off x="180975" y="914400"/>
            <a:ext cx="8861425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000" b="1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StudyMatch</a:t>
            </a:r>
            <a:r>
              <a:rPr lang="en-US" sz="4000" b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Academic Companion</a:t>
            </a:r>
          </a:p>
          <a:p>
            <a:pPr algn="ctr">
              <a:defRPr/>
            </a:pPr>
            <a:r>
              <a:rPr lang="en-US" sz="4000" b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Finder(Mobile app)</a:t>
            </a:r>
            <a:endParaRPr lang="en-US" sz="720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Gulim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5125" name="TextBox 4">
            <a:extLst>
              <a:ext uri="{FF2B5EF4-FFF2-40B4-BE49-F238E27FC236}">
                <a16:creationId xmlns:a16="http://schemas.microsoft.com/office/drawing/2014/main" id="{A7EFED4F-63F2-C650-9A17-F9ACF8F092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3314700"/>
            <a:ext cx="37338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1pPr>
            <a:lvl2pPr marL="742950" indent="-285750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2pPr>
            <a:lvl3pPr marL="1143000" indent="-228600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9pPr>
          </a:lstStyle>
          <a:p>
            <a:pPr latinLnBrk="0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 b="1"/>
              <a:t>Supervised by</a:t>
            </a:r>
            <a:r>
              <a:rPr kumimoji="0" lang="en-US" altLang="en-US" sz="2000"/>
              <a:t>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en-US" sz="2000"/>
              <a:t>Mir MD Saki Kowsar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en-US" sz="2000"/>
              <a:t>Assistant professor, Dept. of CSE.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en-US" sz="2000"/>
              <a:t>Moumita Sen Sarma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en-US" sz="2000"/>
              <a:t>Lecturer, Dept. of CSE.</a:t>
            </a:r>
            <a:endParaRPr kumimoji="0" lang="en-US" altLang="en-US"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>
            <a:extLst>
              <a:ext uri="{FF2B5EF4-FFF2-40B4-BE49-F238E27FC236}">
                <a16:creationId xmlns:a16="http://schemas.microsoft.com/office/drawing/2014/main" id="{B922C7DF-6F7F-768D-313B-A4B9FBDBAE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eaLnBrk="1" hangingPunct="1"/>
            <a:r>
              <a:rPr lang="en-US" altLang="en-US" sz="4000" b="1">
                <a:latin typeface="Times New Roman"/>
                <a:cs typeface="Times New Roman"/>
              </a:rPr>
              <a:t>GUI (cont.)</a:t>
            </a:r>
            <a:endParaRPr lang="en-US" altLang="en-US" sz="4000" b="1"/>
          </a:p>
        </p:txBody>
      </p:sp>
      <p:pic>
        <p:nvPicPr>
          <p:cNvPr id="5" name="Picture 4" descr="A screenshot of a login form&#10;&#10;Description automatically generated">
            <a:extLst>
              <a:ext uri="{FF2B5EF4-FFF2-40B4-BE49-F238E27FC236}">
                <a16:creationId xmlns:a16="http://schemas.microsoft.com/office/drawing/2014/main" id="{2BA4654B-950C-4CD0-BEE0-9E778628E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5" y="946584"/>
            <a:ext cx="2211938" cy="4794449"/>
          </a:xfrm>
          <a:prstGeom prst="rect">
            <a:avLst/>
          </a:prstGeom>
        </p:spPr>
      </p:pic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286F5AFA-739E-4F15-9139-243A044EB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7231" y="946584"/>
            <a:ext cx="2207205" cy="4794449"/>
          </a:xfrm>
          <a:prstGeom prst="rect">
            <a:avLst/>
          </a:prstGeom>
        </p:spPr>
      </p:pic>
      <p:pic>
        <p:nvPicPr>
          <p:cNvPr id="7" name="Picture 6" descr="A screenshot of a sign up form&#10;&#10;Description automatically generated">
            <a:extLst>
              <a:ext uri="{FF2B5EF4-FFF2-40B4-BE49-F238E27FC236}">
                <a16:creationId xmlns:a16="http://schemas.microsoft.com/office/drawing/2014/main" id="{538432F0-7BA2-89B6-011A-A3F58A397E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9567" y="932385"/>
            <a:ext cx="2216669" cy="4832312"/>
          </a:xfrm>
          <a:prstGeom prst="rect">
            <a:avLst/>
          </a:prstGeom>
        </p:spPr>
      </p:pic>
      <p:pic>
        <p:nvPicPr>
          <p:cNvPr id="8" name="Picture 7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4E89EB30-F62A-2F8C-44EB-45F37A005A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1367" y="932385"/>
            <a:ext cx="2216670" cy="48275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D03667-965D-BEF1-99BA-4899675D52F8}"/>
              </a:ext>
            </a:extLst>
          </p:cNvPr>
          <p:cNvSpPr txBox="1"/>
          <p:nvPr/>
        </p:nvSpPr>
        <p:spPr>
          <a:xfrm>
            <a:off x="3167477" y="5922036"/>
            <a:ext cx="42812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Times New Roman"/>
                <a:ea typeface="Gulim"/>
                <a:cs typeface="Arial"/>
              </a:rPr>
              <a:t>Figure 04:</a:t>
            </a:r>
            <a:r>
              <a:rPr lang="en-US" dirty="0">
                <a:latin typeface="Times New Roman"/>
                <a:ea typeface="Gulim"/>
                <a:cs typeface="Arial"/>
              </a:rPr>
              <a:t> Log In and Sign Up screens</a:t>
            </a:r>
            <a:endParaRPr lang="en-US" dirty="0">
              <a:latin typeface="Times New Roman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13634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>
            <a:extLst>
              <a:ext uri="{FF2B5EF4-FFF2-40B4-BE49-F238E27FC236}">
                <a16:creationId xmlns:a16="http://schemas.microsoft.com/office/drawing/2014/main" id="{B922C7DF-6F7F-768D-313B-A4B9FBDBAE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eaLnBrk="1" hangingPunct="1"/>
            <a:r>
              <a:rPr lang="en-US" altLang="en-US" sz="4000" b="1">
                <a:latin typeface="Times New Roman"/>
                <a:cs typeface="Times New Roman"/>
              </a:rPr>
              <a:t>GUI (cont.)</a:t>
            </a:r>
            <a:endParaRPr lang="en-US" altLang="en-US" sz="4000" b="1"/>
          </a:p>
        </p:txBody>
      </p:sp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0D607744-CF57-86B3-0736-AE78F9487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94" y="984447"/>
            <a:ext cx="2126745" cy="4624064"/>
          </a:xfrm>
          <a:prstGeom prst="rect">
            <a:avLst/>
          </a:prstGeom>
        </p:spPr>
      </p:pic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BCA5C727-2DD6-EF3A-0E7B-4B10FE6D2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169" y="984447"/>
            <a:ext cx="2126744" cy="4624064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0F879C-6FC8-8CC4-3929-1589B6DF3F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5976" y="984447"/>
            <a:ext cx="2131478" cy="4624064"/>
          </a:xfrm>
          <a:prstGeom prst="rect">
            <a:avLst/>
          </a:prstGeom>
        </p:spPr>
      </p:pic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B51784D4-B78A-33BD-C887-429C636851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4573" y="984447"/>
            <a:ext cx="2131476" cy="46240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B04B79-2365-A28B-BD2F-79F19974859A}"/>
              </a:ext>
            </a:extLst>
          </p:cNvPr>
          <p:cNvSpPr txBox="1"/>
          <p:nvPr/>
        </p:nvSpPr>
        <p:spPr>
          <a:xfrm>
            <a:off x="3233738" y="5865241"/>
            <a:ext cx="25052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Times New Roman"/>
                <a:ea typeface="Gulim"/>
                <a:cs typeface="Arial"/>
              </a:rPr>
              <a:t>Figure 05:</a:t>
            </a:r>
            <a:r>
              <a:rPr lang="en-US" dirty="0">
                <a:latin typeface="Times New Roman"/>
                <a:ea typeface="Gulim"/>
                <a:cs typeface="Arial"/>
              </a:rPr>
              <a:t> Chat screen</a:t>
            </a:r>
            <a:endParaRPr lang="en-US">
              <a:latin typeface="Times New Roman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55586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>
            <a:extLst>
              <a:ext uri="{FF2B5EF4-FFF2-40B4-BE49-F238E27FC236}">
                <a16:creationId xmlns:a16="http://schemas.microsoft.com/office/drawing/2014/main" id="{B922C7DF-6F7F-768D-313B-A4B9FBDBAE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eaLnBrk="1" hangingPunct="1"/>
            <a:r>
              <a:rPr lang="en-US" altLang="en-US" sz="4000" b="1">
                <a:latin typeface="Times New Roman"/>
                <a:cs typeface="Times New Roman"/>
              </a:rPr>
              <a:t>GUI (cont.)</a:t>
            </a:r>
            <a:endParaRPr lang="en-US" altLang="en-US" sz="40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B04B79-2365-A28B-BD2F-79F19974859A}"/>
              </a:ext>
            </a:extLst>
          </p:cNvPr>
          <p:cNvSpPr txBox="1"/>
          <p:nvPr/>
        </p:nvSpPr>
        <p:spPr>
          <a:xfrm>
            <a:off x="2227323" y="6052147"/>
            <a:ext cx="49638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Times New Roman"/>
                <a:ea typeface="Gulim"/>
                <a:cs typeface="Arial"/>
              </a:rPr>
              <a:t>Figure 06:</a:t>
            </a:r>
            <a:r>
              <a:rPr lang="en-US" dirty="0">
                <a:latin typeface="Times New Roman"/>
                <a:ea typeface="Gulim"/>
                <a:cs typeface="Arial"/>
              </a:rPr>
              <a:t> Chat screen (receiving message)</a:t>
            </a:r>
            <a:endParaRPr lang="en-US">
              <a:latin typeface="Times New Roman"/>
              <a:cs typeface="Arial" panose="020B0604020202020204" pitchFamily="34" charset="0"/>
            </a:endParaRPr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6AF8879D-B6B2-C0C8-6C71-A6B6765C6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828" y="934528"/>
            <a:ext cx="2214349" cy="4816415"/>
          </a:xfrm>
          <a:prstGeom prst="rect">
            <a:avLst/>
          </a:prstGeom>
        </p:spPr>
      </p:pic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BC3F856C-4E89-226A-D6D1-AFC79322A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355" y="937942"/>
            <a:ext cx="2914650" cy="491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12054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>
            <a:extLst>
              <a:ext uri="{FF2B5EF4-FFF2-40B4-BE49-F238E27FC236}">
                <a16:creationId xmlns:a16="http://schemas.microsoft.com/office/drawing/2014/main" id="{B922C7DF-6F7F-768D-313B-A4B9FBDBAE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eaLnBrk="1" hangingPunct="1"/>
            <a:r>
              <a:rPr lang="en-US" altLang="en-US" sz="4000" b="1">
                <a:latin typeface="Times New Roman"/>
                <a:cs typeface="Times New Roman"/>
              </a:rPr>
              <a:t>GUI (cont.)</a:t>
            </a:r>
            <a:endParaRPr lang="en-US" altLang="en-US" sz="4000" b="1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81E312-A46B-6076-2101-C6CEA240E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200" y="1064907"/>
            <a:ext cx="2249799" cy="4870175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4D051B-83D2-DE96-8FFA-5A57BF3EE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169" y="1064907"/>
            <a:ext cx="2221402" cy="48701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CAEFC3-4CBA-AC7C-BA73-B3201501A2F1}"/>
              </a:ext>
            </a:extLst>
          </p:cNvPr>
          <p:cNvSpPr txBox="1"/>
          <p:nvPr/>
        </p:nvSpPr>
        <p:spPr>
          <a:xfrm>
            <a:off x="3061210" y="6031429"/>
            <a:ext cx="27209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Times New Roman"/>
                <a:ea typeface="Gulim"/>
                <a:cs typeface="Arial"/>
              </a:rPr>
              <a:t>Figure 07:</a:t>
            </a:r>
            <a:r>
              <a:rPr lang="en-US" dirty="0">
                <a:latin typeface="Times New Roman"/>
                <a:ea typeface="Gulim"/>
                <a:cs typeface="Arial"/>
              </a:rPr>
              <a:t> Search screen</a:t>
            </a:r>
            <a:endParaRPr lang="en-US">
              <a:latin typeface="Times New Roman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11976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>
            <a:extLst>
              <a:ext uri="{FF2B5EF4-FFF2-40B4-BE49-F238E27FC236}">
                <a16:creationId xmlns:a16="http://schemas.microsoft.com/office/drawing/2014/main" id="{B922C7DF-6F7F-768D-313B-A4B9FBDBAE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eaLnBrk="1" hangingPunct="1"/>
            <a:r>
              <a:rPr lang="en-US" altLang="en-US" sz="4000" b="1">
                <a:latin typeface="Times New Roman"/>
                <a:cs typeface="Times New Roman"/>
              </a:rPr>
              <a:t>GUI (cont.)</a:t>
            </a:r>
            <a:endParaRPr lang="en-US" altLang="en-US" sz="4000" b="1"/>
          </a:p>
        </p:txBody>
      </p:sp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99C9C8BD-FCF0-C230-1F9D-900CC678B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7" y="965515"/>
            <a:ext cx="2112545" cy="4567269"/>
          </a:xfrm>
          <a:prstGeom prst="rect">
            <a:avLst/>
          </a:prstGeom>
        </p:spPr>
      </p:pic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F8D97DB4-42BF-D052-8A1A-AD809169E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504" y="956048"/>
            <a:ext cx="2112544" cy="456726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6457FB-D238-2F9A-7F16-4F7675FD2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170" y="965515"/>
            <a:ext cx="2107813" cy="4557802"/>
          </a:xfrm>
          <a:prstGeom prst="rect">
            <a:avLst/>
          </a:prstGeom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630222AC-1FAE-BC34-E651-BCCD6C719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1963" y="965516"/>
            <a:ext cx="2112544" cy="45672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DB050B-5228-FABF-FA6C-4FCDBF0CEE7D}"/>
              </a:ext>
            </a:extLst>
          </p:cNvPr>
          <p:cNvSpPr txBox="1"/>
          <p:nvPr/>
        </p:nvSpPr>
        <p:spPr>
          <a:xfrm>
            <a:off x="2343949" y="5865241"/>
            <a:ext cx="55373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Times New Roman"/>
                <a:ea typeface="Gulim"/>
                <a:cs typeface="Arial"/>
              </a:rPr>
              <a:t>Figure 08:</a:t>
            </a:r>
            <a:r>
              <a:rPr lang="en-US" dirty="0">
                <a:latin typeface="Times New Roman"/>
                <a:ea typeface="Gulim"/>
                <a:cs typeface="Arial"/>
              </a:rPr>
              <a:t> Profile tab and Tags management screen</a:t>
            </a:r>
            <a:endParaRPr lang="en-US">
              <a:latin typeface="Times New Roman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87281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>
            <a:extLst>
              <a:ext uri="{FF2B5EF4-FFF2-40B4-BE49-F238E27FC236}">
                <a16:creationId xmlns:a16="http://schemas.microsoft.com/office/drawing/2014/main" id="{B922C7DF-6F7F-768D-313B-A4B9FBDBAE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eaLnBrk="1" hangingPunct="1"/>
            <a:r>
              <a:rPr lang="en-US" altLang="en-US" sz="4000" b="1">
                <a:latin typeface="Times New Roman"/>
                <a:cs typeface="Times New Roman"/>
              </a:rPr>
              <a:t>GUI (cont.)</a:t>
            </a:r>
            <a:endParaRPr lang="en-US" altLang="en-US" sz="4000" b="1"/>
          </a:p>
        </p:txBody>
      </p:sp>
      <p:pic>
        <p:nvPicPr>
          <p:cNvPr id="2" name="Picture 1" descr="A white background with black text and black text&#10;&#10;Description automatically generated">
            <a:extLst>
              <a:ext uri="{FF2B5EF4-FFF2-40B4-BE49-F238E27FC236}">
                <a16:creationId xmlns:a16="http://schemas.microsoft.com/office/drawing/2014/main" id="{468C7EEA-1ACE-6396-407F-BAF4A568C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26" y="974982"/>
            <a:ext cx="2178807" cy="4728187"/>
          </a:xfrm>
          <a:prstGeom prst="rect">
            <a:avLst/>
          </a:prstGeom>
        </p:spPr>
      </p:pic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238D497C-1124-3A7A-7ED3-99AE91B7F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026" y="974981"/>
            <a:ext cx="2178806" cy="4728187"/>
          </a:xfrm>
          <a:prstGeom prst="rect">
            <a:avLst/>
          </a:prstGeom>
        </p:spPr>
      </p:pic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181422CE-BC02-20A6-54F8-5BA4B4190E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7430" y="974981"/>
            <a:ext cx="2183539" cy="4732921"/>
          </a:xfrm>
          <a:prstGeom prst="rect">
            <a:avLst/>
          </a:prstGeo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9E526201-5DFA-DE02-8895-4837467B23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0834" y="974981"/>
            <a:ext cx="2183539" cy="47329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2F713E-2558-A380-E26E-8A8FC0942337}"/>
              </a:ext>
            </a:extLst>
          </p:cNvPr>
          <p:cNvSpPr txBox="1"/>
          <p:nvPr/>
        </p:nvSpPr>
        <p:spPr>
          <a:xfrm>
            <a:off x="2206695" y="5940968"/>
            <a:ext cx="47297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Times New Roman"/>
                <a:ea typeface="Gulim"/>
                <a:cs typeface="Arial"/>
              </a:rPr>
              <a:t>Figure 09:</a:t>
            </a:r>
            <a:r>
              <a:rPr lang="en-US" dirty="0">
                <a:latin typeface="Times New Roman"/>
                <a:ea typeface="Gulim"/>
                <a:cs typeface="Arial"/>
              </a:rPr>
              <a:t> Explore Tab with profiles suggestions</a:t>
            </a:r>
            <a:endParaRPr lang="en-US">
              <a:latin typeface="Times New Roman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70003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>
            <a:extLst>
              <a:ext uri="{FF2B5EF4-FFF2-40B4-BE49-F238E27FC236}">
                <a16:creationId xmlns:a16="http://schemas.microsoft.com/office/drawing/2014/main" id="{B922C7DF-6F7F-768D-313B-A4B9FBDBAE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eaLnBrk="1" hangingPunct="1"/>
            <a:r>
              <a:rPr lang="en-US" altLang="en-US" sz="4000" b="1">
                <a:latin typeface="Times New Roman"/>
                <a:cs typeface="Times New Roman"/>
              </a:rPr>
              <a:t>GUI (cont.)</a:t>
            </a:r>
            <a:endParaRPr lang="en-US" altLang="en-US" sz="4000" b="1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9279E55-4076-B882-092F-8D329BA35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83" y="1003379"/>
            <a:ext cx="2098346" cy="4519938"/>
          </a:xfrm>
          <a:prstGeom prst="rect">
            <a:avLst/>
          </a:prstGeom>
        </p:spPr>
      </p:pic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2EDDE874-0AB4-E05F-BDC6-A96351ECF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753" y="1003379"/>
            <a:ext cx="2098346" cy="4524671"/>
          </a:xfrm>
          <a:prstGeom prst="rect">
            <a:avLst/>
          </a:prstGeom>
        </p:spPr>
      </p:pic>
      <p:pic>
        <p:nvPicPr>
          <p:cNvPr id="8" name="Picture 7" descr="A screenshot of a social media account&#10;&#10;Description automatically generated">
            <a:extLst>
              <a:ext uri="{FF2B5EF4-FFF2-40B4-BE49-F238E27FC236}">
                <a16:creationId xmlns:a16="http://schemas.microsoft.com/office/drawing/2014/main" id="{BA10D36A-1AD0-9FE6-7CDB-F54195677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4225" y="1003379"/>
            <a:ext cx="2093613" cy="4524671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46103F8-7476-834E-BC3B-C1AC78FED9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635" y="1003379"/>
            <a:ext cx="2098347" cy="4557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FC5B33-2856-15FD-E113-2A6A3220BCED}"/>
              </a:ext>
            </a:extLst>
          </p:cNvPr>
          <p:cNvSpPr txBox="1"/>
          <p:nvPr/>
        </p:nvSpPr>
        <p:spPr>
          <a:xfrm>
            <a:off x="2533803" y="5940968"/>
            <a:ext cx="49062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Times New Roman"/>
                <a:ea typeface="Gulim"/>
                <a:cs typeface="Arial"/>
              </a:rPr>
              <a:t>Figure 10:</a:t>
            </a:r>
            <a:r>
              <a:rPr lang="en-US" dirty="0">
                <a:latin typeface="Times New Roman"/>
                <a:ea typeface="Gulim"/>
                <a:cs typeface="Arial"/>
              </a:rPr>
              <a:t> Follow/unfollow profile</a:t>
            </a:r>
            <a:endParaRPr lang="en-US">
              <a:latin typeface="Times New Roman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2976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D3BF081F-596F-A5E8-456E-957747F238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eaLnBrk="1" hangingPunct="1"/>
            <a:r>
              <a:rPr lang="en-US" altLang="en-US" sz="4000" b="1">
                <a:latin typeface="Times New Roman"/>
                <a:cs typeface="Times New Roman"/>
              </a:rPr>
              <a:t>Database</a:t>
            </a:r>
            <a:endParaRPr lang="en-US" altLang="en-US" sz="4000" b="1"/>
          </a:p>
        </p:txBody>
      </p:sp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A349F014-96C4-00F7-23A3-F795821EB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0402"/>
            <a:ext cx="9144000" cy="23945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A3F9C6-A1CA-909E-0E22-9281393115FF}"/>
              </a:ext>
            </a:extLst>
          </p:cNvPr>
          <p:cNvSpPr txBox="1"/>
          <p:nvPr/>
        </p:nvSpPr>
        <p:spPr>
          <a:xfrm>
            <a:off x="3148546" y="4606285"/>
            <a:ext cx="37417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Times New Roman"/>
                <a:ea typeface="Gulim"/>
                <a:cs typeface="Arial"/>
              </a:rPr>
              <a:t>Figure 11:</a:t>
            </a:r>
            <a:r>
              <a:rPr lang="en-US" dirty="0">
                <a:latin typeface="Times New Roman"/>
                <a:ea typeface="Gulim"/>
                <a:cs typeface="Arial"/>
              </a:rPr>
              <a:t> </a:t>
            </a:r>
            <a:r>
              <a:rPr lang="en-US" dirty="0" err="1">
                <a:latin typeface="Times New Roman"/>
                <a:ea typeface="Gulim"/>
                <a:cs typeface="Arial"/>
              </a:rPr>
              <a:t>chat_messages</a:t>
            </a:r>
            <a:r>
              <a:rPr lang="en-US" dirty="0">
                <a:latin typeface="Times New Roman"/>
                <a:ea typeface="Gulim"/>
                <a:cs typeface="Arial"/>
              </a:rPr>
              <a:t> Table</a:t>
            </a:r>
            <a:endParaRPr lang="en-US">
              <a:latin typeface="Times New Roman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D3BF081F-596F-A5E8-456E-957747F238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eaLnBrk="1" hangingPunct="1"/>
            <a:r>
              <a:rPr lang="en-US" altLang="en-US" sz="4000" b="1">
                <a:latin typeface="Times New Roman"/>
                <a:cs typeface="Times New Roman"/>
              </a:rPr>
              <a:t>Database (cont.)</a:t>
            </a:r>
            <a:endParaRPr lang="en-US" altLang="en-US" sz="4000" b="1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6C6C74A-1B75-DFCD-097B-C9F36A7B7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" y="1019175"/>
            <a:ext cx="8705850" cy="4819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0AD685-065F-7C78-BFFD-D8DE8172865D}"/>
              </a:ext>
            </a:extLst>
          </p:cNvPr>
          <p:cNvSpPr txBox="1"/>
          <p:nvPr/>
        </p:nvSpPr>
        <p:spPr>
          <a:xfrm>
            <a:off x="3252670" y="5940968"/>
            <a:ext cx="25052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Times New Roman"/>
                <a:ea typeface="Gulim"/>
                <a:cs typeface="Arial"/>
              </a:rPr>
              <a:t>Figure 12:</a:t>
            </a:r>
            <a:r>
              <a:rPr lang="en-US" dirty="0">
                <a:latin typeface="Times New Roman"/>
                <a:ea typeface="Gulim"/>
                <a:cs typeface="Arial"/>
              </a:rPr>
              <a:t> chat Table</a:t>
            </a:r>
            <a:endParaRPr lang="en-US">
              <a:latin typeface="Times New Roman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7259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D3BF081F-596F-A5E8-456E-957747F238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eaLnBrk="1" hangingPunct="1"/>
            <a:r>
              <a:rPr lang="en-US" altLang="en-US" sz="4000" b="1">
                <a:latin typeface="Times New Roman"/>
                <a:cs typeface="Times New Roman"/>
              </a:rPr>
              <a:t>Database (cont.)</a:t>
            </a:r>
            <a:endParaRPr lang="en-US" altLang="en-US" sz="4000" b="1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6DE8A91-4139-589F-FF10-3E90BB19F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97" y="970324"/>
            <a:ext cx="8311007" cy="47706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A157EC-B4AA-D65B-C273-51756E9BAFFE}"/>
              </a:ext>
            </a:extLst>
          </p:cNvPr>
          <p:cNvSpPr txBox="1"/>
          <p:nvPr/>
        </p:nvSpPr>
        <p:spPr>
          <a:xfrm>
            <a:off x="3252670" y="5940968"/>
            <a:ext cx="35835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Times New Roman"/>
                <a:ea typeface="Gulim"/>
                <a:cs typeface="Arial"/>
              </a:rPr>
              <a:t>Figure 13:</a:t>
            </a:r>
            <a:r>
              <a:rPr lang="en-US" dirty="0">
                <a:latin typeface="Times New Roman"/>
                <a:ea typeface="Gulim"/>
                <a:cs typeface="Arial"/>
              </a:rPr>
              <a:t> connections Table</a:t>
            </a:r>
            <a:endParaRPr lang="en-US" dirty="0">
              <a:latin typeface="Times New Roman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83515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4A8C23A7-5E94-8115-2E7F-B79F86EB34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eaLnBrk="1" hangingPunct="1"/>
            <a:r>
              <a:rPr lang="en-US" altLang="en-US" sz="4000" b="1"/>
              <a:t>Contents </a:t>
            </a: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ACE604F7-9150-AFBE-02EB-54157BCD4F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1311545"/>
            <a:ext cx="4191000" cy="4457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marL="342900" indent="-342900"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1pPr>
            <a:lvl2pPr marL="742950" indent="-285750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2pPr>
            <a:lvl3pPr marL="1143000" indent="-228600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9pPr>
          </a:lstStyle>
          <a:p>
            <a:pPr algn="just" latinLnBrk="0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kumimoji="0" lang="en-US" altLang="en-US" sz="2400" dirty="0">
                <a:latin typeface="Times New Roman"/>
                <a:ea typeface="Gulim"/>
                <a:cs typeface="Times New Roman"/>
              </a:rPr>
              <a:t>Introductions</a:t>
            </a:r>
          </a:p>
          <a:p>
            <a:pPr algn="just" latinLnBrk="0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kumimoji="0" lang="en-US" altLang="en-US" sz="2400" dirty="0">
                <a:latin typeface="Times New Roman"/>
                <a:ea typeface="Gulim"/>
                <a:cs typeface="Times New Roman"/>
              </a:rPr>
              <a:t>Objectives </a:t>
            </a:r>
            <a:endParaRPr lang="en-US" altLang="en-US" sz="2400" dirty="0"/>
          </a:p>
          <a:p>
            <a:pPr algn="just" latinLnBrk="0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kumimoji="0" lang="en-US" altLang="en-US" sz="2400" dirty="0">
                <a:latin typeface="Times New Roman"/>
                <a:ea typeface="Gulim"/>
                <a:cs typeface="Times New Roman"/>
              </a:rPr>
              <a:t>Features </a:t>
            </a:r>
            <a:endParaRPr lang="en-US" altLang="en-US" sz="2400" dirty="0"/>
          </a:p>
          <a:p>
            <a:pPr algn="just" latinLnBrk="0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kumimoji="0" lang="en-US" altLang="en-US" sz="2400" dirty="0">
                <a:latin typeface="Times New Roman"/>
                <a:ea typeface="Gulim"/>
                <a:cs typeface="Times New Roman"/>
              </a:rPr>
              <a:t>Tools &amp; Technology</a:t>
            </a:r>
            <a:endParaRPr lang="en-US" altLang="en-US" sz="2400" dirty="0">
              <a:latin typeface="Times New Roman"/>
              <a:ea typeface="Gulim"/>
              <a:cs typeface="Times New Roman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en-US" sz="2400" dirty="0">
                <a:latin typeface="Times New Roman"/>
                <a:ea typeface="Gulim"/>
                <a:cs typeface="Times New Roman"/>
              </a:rPr>
              <a:t>Component design</a:t>
            </a:r>
          </a:p>
          <a:p>
            <a:pPr algn="just" latinLnBrk="0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en-US" sz="2400" dirty="0">
                <a:latin typeface="Times New Roman"/>
                <a:ea typeface="Gulim"/>
                <a:cs typeface="Times New Roman"/>
              </a:rPr>
              <a:t>GUI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en-US" sz="2400" dirty="0">
                <a:latin typeface="Times New Roman"/>
                <a:ea typeface="Gulim"/>
                <a:cs typeface="Times New Roman"/>
              </a:rPr>
              <a:t>Database</a:t>
            </a:r>
            <a:endParaRPr kumimoji="0" lang="en-US" altLang="en-US" sz="2400" dirty="0">
              <a:latin typeface="Times New Roman"/>
              <a:ea typeface="Gulim"/>
              <a:cs typeface="Times New Roman"/>
            </a:endParaRPr>
          </a:p>
          <a:p>
            <a:pPr algn="just" latinLnBrk="0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kumimoji="0" lang="en-US" altLang="en-US" sz="2400" dirty="0">
                <a:latin typeface="Times New Roman"/>
                <a:ea typeface="Gulim"/>
                <a:cs typeface="Times New Roman"/>
              </a:rPr>
              <a:t>Conclusions </a:t>
            </a:r>
            <a:endParaRPr lang="en-US" altLang="en-US" sz="2400" dirty="0"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D3BF081F-596F-A5E8-456E-957747F238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eaLnBrk="1" hangingPunct="1"/>
            <a:r>
              <a:rPr lang="en-US" altLang="en-US" sz="4000" b="1">
                <a:latin typeface="Times New Roman"/>
                <a:cs typeface="Times New Roman"/>
              </a:rPr>
              <a:t>Database (cont.)</a:t>
            </a:r>
            <a:endParaRPr lang="en-US" altLang="en-US" sz="4000" b="1"/>
          </a:p>
        </p:txBody>
      </p:sp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4BB9747B-21BD-E960-42CB-6CDA2C660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5" y="1057275"/>
            <a:ext cx="8134350" cy="4743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5C3E04-EB2C-69FF-8034-5730485AB99B}"/>
              </a:ext>
            </a:extLst>
          </p:cNvPr>
          <p:cNvSpPr txBox="1"/>
          <p:nvPr/>
        </p:nvSpPr>
        <p:spPr>
          <a:xfrm>
            <a:off x="3252670" y="5940968"/>
            <a:ext cx="25052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Times New Roman"/>
                <a:ea typeface="Gulim"/>
                <a:cs typeface="Arial"/>
              </a:rPr>
              <a:t>Figure 14:</a:t>
            </a:r>
            <a:r>
              <a:rPr lang="en-US" dirty="0">
                <a:latin typeface="Times New Roman"/>
                <a:ea typeface="Gulim"/>
                <a:cs typeface="Arial"/>
              </a:rPr>
              <a:t> profiles Table</a:t>
            </a:r>
            <a:endParaRPr lang="en-US" dirty="0">
              <a:latin typeface="Times New Roman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178708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D3BF081F-596F-A5E8-456E-957747F238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eaLnBrk="1" hangingPunct="1"/>
            <a:r>
              <a:rPr lang="en-US" altLang="en-US" sz="4000" b="1">
                <a:latin typeface="Times New Roman"/>
                <a:cs typeface="Times New Roman"/>
              </a:rPr>
              <a:t>Database (cont.)</a:t>
            </a:r>
            <a:endParaRPr lang="en-US" altLang="en-US" sz="4000" b="1"/>
          </a:p>
        </p:txBody>
      </p:sp>
      <p:pic>
        <p:nvPicPr>
          <p:cNvPr id="3" name="Picture 2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39E20C2F-453A-8E8B-4438-E73480241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24" y="1054249"/>
            <a:ext cx="8187951" cy="46264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B91BF9-2FAB-359B-6481-877E01055823}"/>
              </a:ext>
            </a:extLst>
          </p:cNvPr>
          <p:cNvSpPr txBox="1"/>
          <p:nvPr/>
        </p:nvSpPr>
        <p:spPr>
          <a:xfrm>
            <a:off x="3214807" y="5846310"/>
            <a:ext cx="25052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Times New Roman"/>
                <a:ea typeface="Gulim"/>
                <a:cs typeface="Arial"/>
              </a:rPr>
              <a:t>Figure 15:</a:t>
            </a:r>
            <a:r>
              <a:rPr lang="en-US" dirty="0">
                <a:latin typeface="Times New Roman"/>
                <a:ea typeface="Gulim"/>
                <a:cs typeface="Arial"/>
              </a:rPr>
              <a:t> tags Table</a:t>
            </a:r>
            <a:endParaRPr lang="en-US">
              <a:latin typeface="Times New Roman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14913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D3BF081F-596F-A5E8-456E-957747F238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eaLnBrk="1" hangingPunct="1"/>
            <a:r>
              <a:rPr lang="en-US" altLang="en-US" sz="4000" b="1">
                <a:latin typeface="Times New Roman"/>
                <a:cs typeface="Times New Roman"/>
              </a:rPr>
              <a:t>Database (cont.)</a:t>
            </a:r>
            <a:endParaRPr lang="en-US" altLang="en-US" sz="4000" b="1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0C9E1A4-6A68-3903-36A1-AE6ECE270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54" y="1056979"/>
            <a:ext cx="8057559" cy="44695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AB4637-D57A-E490-57BE-DBD5C36226AC}"/>
              </a:ext>
            </a:extLst>
          </p:cNvPr>
          <p:cNvSpPr txBox="1"/>
          <p:nvPr/>
        </p:nvSpPr>
        <p:spPr>
          <a:xfrm>
            <a:off x="2486830" y="5794783"/>
            <a:ext cx="41730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Times New Roman"/>
                <a:ea typeface="Gulim"/>
                <a:cs typeface="Arial"/>
              </a:rPr>
              <a:t>Figure 16:</a:t>
            </a:r>
            <a:r>
              <a:rPr lang="en-US" dirty="0">
                <a:latin typeface="Times New Roman"/>
                <a:ea typeface="Gulim"/>
                <a:cs typeface="Arial"/>
              </a:rPr>
              <a:t> </a:t>
            </a:r>
            <a:r>
              <a:rPr lang="en-US" dirty="0" err="1">
                <a:latin typeface="Times New Roman"/>
                <a:ea typeface="Gulim"/>
                <a:cs typeface="Arial"/>
              </a:rPr>
              <a:t>user_tags</a:t>
            </a:r>
            <a:r>
              <a:rPr lang="en-US" dirty="0">
                <a:latin typeface="Times New Roman"/>
                <a:ea typeface="Gulim"/>
                <a:cs typeface="Arial"/>
              </a:rPr>
              <a:t> Table</a:t>
            </a:r>
            <a:endParaRPr lang="en-US">
              <a:latin typeface="Times New Roman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065343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>
            <a:extLst>
              <a:ext uri="{FF2B5EF4-FFF2-40B4-BE49-F238E27FC236}">
                <a16:creationId xmlns:a16="http://schemas.microsoft.com/office/drawing/2014/main" id="{D75C57E8-8919-AB8A-CC6D-E2C5491F29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eaLnBrk="1" hangingPunct="1"/>
            <a:r>
              <a:rPr lang="en-US" altLang="en-US" sz="4000" b="1"/>
              <a:t>Conclusion </a:t>
            </a: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8B7526C9-5515-CE2C-BDE4-03E9DBE105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219200"/>
            <a:ext cx="8382000" cy="334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1pPr>
            <a:lvl2pPr marL="800100" indent="-342900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2pPr>
            <a:lvl3pPr marL="1143000" indent="-228600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9pPr>
          </a:lstStyle>
          <a:p>
            <a:pPr latinLnBrk="0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2400"/>
              <a:t>StudyMatch enhances the academic journey</a:t>
            </a:r>
          </a:p>
          <a:p>
            <a:pPr lvl="1" latinLnBrk="0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kumimoji="0" lang="en-US" altLang="en-US"/>
              <a:t>Find study partners easily</a:t>
            </a:r>
          </a:p>
          <a:p>
            <a:pPr lvl="1" latinLnBrk="0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kumimoji="0" lang="en-US" altLang="en-US"/>
              <a:t>Connect with like-minded peers</a:t>
            </a:r>
          </a:p>
          <a:p>
            <a:pPr lvl="1" latinLnBrk="0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kumimoji="0" lang="en-US" altLang="en-US"/>
              <a:t>Foster collaborative learning</a:t>
            </a:r>
          </a:p>
          <a:p>
            <a:pPr latinLnBrk="0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2400"/>
              <a:t>Promotes knowledge sharing and meaningful academic connections</a:t>
            </a: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>
            <a:extLst>
              <a:ext uri="{FF2B5EF4-FFF2-40B4-BE49-F238E27FC236}">
                <a16:creationId xmlns:a16="http://schemas.microsoft.com/office/drawing/2014/main" id="{7439299D-EF24-52F4-1EC8-49C8D662D7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 </a:t>
            </a:r>
          </a:p>
        </p:txBody>
      </p:sp>
      <p:pic>
        <p:nvPicPr>
          <p:cNvPr id="48131" name="Picture 1">
            <a:extLst>
              <a:ext uri="{FF2B5EF4-FFF2-40B4-BE49-F238E27FC236}">
                <a16:creationId xmlns:a16="http://schemas.microsoft.com/office/drawing/2014/main" id="{E48659C0-569F-1054-17E5-D735F36F7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95400"/>
            <a:ext cx="5767388" cy="454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CB3956F6-A965-9D5E-31FF-1501B8C297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33338"/>
            <a:ext cx="9144000" cy="838200"/>
          </a:xfrm>
        </p:spPr>
        <p:txBody>
          <a:bodyPr/>
          <a:lstStyle/>
          <a:p>
            <a:pPr eaLnBrk="1" hangingPunct="1"/>
            <a:r>
              <a:rPr lang="en-US" altLang="en-US" sz="4000" b="1"/>
              <a:t>Introduction </a:t>
            </a:r>
          </a:p>
        </p:txBody>
      </p:sp>
      <p:sp>
        <p:nvSpPr>
          <p:cNvPr id="9219" name="Rectangle 1">
            <a:extLst>
              <a:ext uri="{FF2B5EF4-FFF2-40B4-BE49-F238E27FC236}">
                <a16:creationId xmlns:a16="http://schemas.microsoft.com/office/drawing/2014/main" id="{6F253040-C6EA-5D30-E58C-9C6EB4B52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76400"/>
            <a:ext cx="7391400" cy="390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1pPr>
            <a:lvl2pPr marL="742950" indent="-285750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2pPr>
            <a:lvl3pPr marL="1143000" indent="-228600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9pPr>
          </a:lstStyle>
          <a:p>
            <a:pPr algn="just" latinLnBrk="0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kumimoji="0" lang="en-US" altLang="en-US" sz="2400"/>
              <a:t>"StudyMatch" – an Ideal Academic Companion Finder</a:t>
            </a:r>
          </a:p>
          <a:p>
            <a:pPr algn="just" latinLnBrk="0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kumimoji="0" lang="en-US" altLang="en-US" sz="2400"/>
              <a:t>Simplifies connecting with the right study partner in academia</a:t>
            </a:r>
          </a:p>
          <a:p>
            <a:pPr algn="just" latinLnBrk="0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kumimoji="0" lang="en-US" altLang="en-US" sz="2400"/>
              <a:t>Set up academic profile, explore like-minded peers</a:t>
            </a:r>
          </a:p>
          <a:p>
            <a:pPr algn="just" latinLnBrk="0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kumimoji="0" lang="en-US" altLang="en-US" sz="2400"/>
              <a:t>Connect based on shared subjects and study preferences</a:t>
            </a:r>
          </a:p>
          <a:p>
            <a:pPr algn="just" latinLnBrk="0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kumimoji="0" lang="en-US" altLang="en-US" sz="2400"/>
              <a:t>Dive into academic interests using hashtags</a:t>
            </a:r>
          </a:p>
          <a:p>
            <a:pPr algn="just" latinLnBrk="0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kumimoji="0" lang="en-US" altLang="en-US" sz="2400"/>
              <a:t>Join or create study groups effortlessly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7E2FCAE7-877F-CC54-C950-644F120A3B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33338"/>
            <a:ext cx="9144000" cy="838200"/>
          </a:xfrm>
        </p:spPr>
        <p:txBody>
          <a:bodyPr/>
          <a:lstStyle/>
          <a:p>
            <a:pPr eaLnBrk="1" hangingPunct="1"/>
            <a:r>
              <a:rPr lang="en-US" altLang="en-US" sz="4000" b="1"/>
              <a:t>Objectives </a:t>
            </a:r>
          </a:p>
        </p:txBody>
      </p:sp>
      <p:sp>
        <p:nvSpPr>
          <p:cNvPr id="11267" name="Rectangle 1">
            <a:extLst>
              <a:ext uri="{FF2B5EF4-FFF2-40B4-BE49-F238E27FC236}">
                <a16:creationId xmlns:a16="http://schemas.microsoft.com/office/drawing/2014/main" id="{6771FEE2-4C5C-4494-ACF6-82A2D8AD6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1828800"/>
            <a:ext cx="7239000" cy="224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1pPr>
            <a:lvl2pPr marL="742950" indent="-285750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2pPr>
            <a:lvl3pPr marL="1143000" indent="-228600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9pPr>
          </a:lstStyle>
          <a:p>
            <a:pPr marL="0" indent="0" latinLnBrk="0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  <a:defRPr/>
            </a:pPr>
            <a:endParaRPr kumimoji="0" lang="en-US" altLang="en-US" sz="2400"/>
          </a:p>
          <a:p>
            <a:pPr latinLnBrk="0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en-US" sz="2400"/>
              <a:t>Connect with compatible study partners</a:t>
            </a:r>
          </a:p>
          <a:p>
            <a:pPr latinLnBrk="0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en-US" sz="2400"/>
              <a:t>Share academic interests through hashtags</a:t>
            </a:r>
          </a:p>
          <a:p>
            <a:pPr latinLnBrk="0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en-US" sz="2400"/>
              <a:t>Establish study groups for collaborative learning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2EE6ED23-CC72-09F4-1EA0-A2B7CD7DA1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eaLnBrk="1" hangingPunct="1"/>
            <a:r>
              <a:rPr lang="en-US" altLang="en-US" sz="4000" b="1"/>
              <a:t>Features </a:t>
            </a: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5B9CF576-4B0E-7CED-CBB8-DC2846F16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845" y="1713781"/>
            <a:ext cx="8382000" cy="334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marL="342900" indent="-342900"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1pPr>
            <a:lvl2pPr marL="800100" indent="-342900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2pPr>
            <a:lvl3pPr marL="1143000" indent="-228600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9pPr>
          </a:lstStyle>
          <a:p>
            <a:pPr algn="just" latinLnBrk="0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2400" dirty="0">
                <a:latin typeface="Times New Roman"/>
                <a:ea typeface="Gulim"/>
                <a:cs typeface="Times New Roman"/>
              </a:rPr>
              <a:t>Profile-based Matching</a:t>
            </a:r>
          </a:p>
          <a:p>
            <a:pPr lvl="1" algn="just" latinLnBrk="0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kumimoji="0" lang="en-US" altLang="en-US" dirty="0">
                <a:latin typeface="Times New Roman"/>
                <a:ea typeface="Gulim"/>
                <a:cs typeface="Times New Roman"/>
              </a:rPr>
              <a:t>Create profiles with academic interests and preferences</a:t>
            </a:r>
            <a:endParaRPr lang="en-US" altLang="en-US" dirty="0">
              <a:latin typeface="Times New Roman"/>
              <a:ea typeface="Gulim"/>
              <a:cs typeface="Times New Roman"/>
            </a:endParaRPr>
          </a:p>
          <a:p>
            <a:pPr lvl="1" algn="just" latinLnBrk="0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kumimoji="0" lang="en-US" altLang="en-US" dirty="0">
                <a:latin typeface="Times New Roman"/>
                <a:ea typeface="Gulim"/>
                <a:cs typeface="Times New Roman"/>
              </a:rPr>
              <a:t>Find study partners that align with your needs</a:t>
            </a:r>
            <a:endParaRPr lang="en-US" altLang="en-US" dirty="0">
              <a:latin typeface="Times New Roman"/>
              <a:ea typeface="Gulim"/>
              <a:cs typeface="Times New Roman"/>
            </a:endParaRPr>
          </a:p>
          <a:p>
            <a:pPr algn="just" latinLnBrk="0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2400" dirty="0">
                <a:latin typeface="Times New Roman"/>
                <a:ea typeface="Gulim"/>
                <a:cs typeface="Times New Roman"/>
              </a:rPr>
              <a:t>Hashtag-based Interests</a:t>
            </a:r>
            <a:endParaRPr lang="en-US" altLang="en-US" sz="2400" dirty="0">
              <a:latin typeface="Times New Roman"/>
              <a:ea typeface="Gulim"/>
              <a:cs typeface="Times New Roman"/>
            </a:endParaRPr>
          </a:p>
          <a:p>
            <a:pPr lvl="1" algn="just" latinLnBrk="0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kumimoji="0" lang="en-US" altLang="en-US" dirty="0">
                <a:latin typeface="Times New Roman"/>
                <a:ea typeface="Gulim"/>
                <a:cs typeface="Times New Roman"/>
              </a:rPr>
              <a:t>Categorize academic interests with hashtags</a:t>
            </a:r>
            <a:endParaRPr lang="en-US" altLang="en-US" dirty="0">
              <a:latin typeface="Times New Roman"/>
              <a:ea typeface="Gulim"/>
              <a:cs typeface="Times New Roman"/>
            </a:endParaRPr>
          </a:p>
          <a:p>
            <a:pPr lvl="1" algn="just" latinLnBrk="0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kumimoji="0" lang="en-US" altLang="en-US" dirty="0">
                <a:latin typeface="Times New Roman"/>
                <a:ea typeface="Gulim"/>
                <a:cs typeface="Times New Roman"/>
              </a:rPr>
              <a:t>Follow and search for subjects that match your passion</a:t>
            </a:r>
            <a:endParaRPr lang="en-US" altLang="en-US" dirty="0">
              <a:latin typeface="Times New Roman"/>
              <a:ea typeface="Gulim"/>
              <a:cs typeface="Times New Roman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033672B3-2E55-3224-CA61-26D4F81C80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eaLnBrk="1" hangingPunct="1"/>
            <a:r>
              <a:rPr lang="en-US" altLang="en-US" sz="4000" b="1"/>
              <a:t>Tools &amp; Technology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CD7DD2-8218-4D45-ADF4-5630DCE41CE2}"/>
              </a:ext>
            </a:extLst>
          </p:cNvPr>
          <p:cNvSpPr/>
          <p:nvPr/>
        </p:nvSpPr>
        <p:spPr>
          <a:xfrm>
            <a:off x="2133600" y="2514600"/>
            <a:ext cx="3505200" cy="742511"/>
          </a:xfrm>
          <a:prstGeom prst="rect">
            <a:avLst/>
          </a:prstGeom>
        </p:spPr>
        <p:txBody>
          <a:bodyPr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53662C-BC87-6E4B-AB02-F3A31E61CCF4}"/>
              </a:ext>
            </a:extLst>
          </p:cNvPr>
          <p:cNvSpPr txBox="1"/>
          <p:nvPr/>
        </p:nvSpPr>
        <p:spPr>
          <a:xfrm>
            <a:off x="161999" y="1098000"/>
            <a:ext cx="8712000" cy="43858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900" b="1">
                <a:latin typeface="Times New Roman"/>
                <a:ea typeface="Gulim"/>
                <a:cs typeface="Times New Roman"/>
              </a:rPr>
              <a:t>Frontend - </a:t>
            </a:r>
            <a:r>
              <a:rPr lang="en-US" sz="2900">
                <a:latin typeface="Times New Roman"/>
                <a:ea typeface="Gulim"/>
                <a:cs typeface="Times New Roman"/>
              </a:rPr>
              <a:t>Flutter</a:t>
            </a:r>
            <a:endParaRPr lang="en-US" err="1">
              <a:ea typeface="Gulim"/>
              <a:cs typeface="Arial" panose="020B0604020202020204" pitchFamily="34" charset="0"/>
            </a:endParaRPr>
          </a:p>
          <a:p>
            <a:pPr marL="285750" indent="-285750">
              <a:buFont typeface="Arial"/>
              <a:buChar char="•"/>
            </a:pPr>
            <a:endParaRPr lang="en-US" sz="2900">
              <a:latin typeface="Times New Roman"/>
              <a:ea typeface="Gulim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900" b="1">
                <a:latin typeface="Times New Roman"/>
                <a:ea typeface="Gulim"/>
                <a:cs typeface="Times New Roman"/>
              </a:rPr>
              <a:t>Backend - </a:t>
            </a:r>
            <a:r>
              <a:rPr lang="en-US" sz="2900" err="1">
                <a:latin typeface="Times New Roman"/>
                <a:ea typeface="Gulim"/>
                <a:cs typeface="Times New Roman"/>
              </a:rPr>
              <a:t>Supabase</a:t>
            </a:r>
          </a:p>
          <a:p>
            <a:pPr marL="285750" indent="-285750">
              <a:buFont typeface="Arial"/>
              <a:buChar char="•"/>
            </a:pPr>
            <a:endParaRPr lang="en-US" sz="2900">
              <a:latin typeface="Times New Roman"/>
              <a:ea typeface="Gulim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900" b="1">
                <a:latin typeface="Times New Roman"/>
                <a:ea typeface="Gulim"/>
                <a:cs typeface="Times New Roman"/>
              </a:rPr>
              <a:t>Database – </a:t>
            </a:r>
            <a:r>
              <a:rPr lang="en-US" sz="2900">
                <a:latin typeface="Times New Roman"/>
                <a:ea typeface="Gulim"/>
                <a:cs typeface="Times New Roman"/>
              </a:rPr>
              <a:t>PostgreSQL</a:t>
            </a:r>
          </a:p>
          <a:p>
            <a:pPr marL="285750" indent="-285750">
              <a:buFont typeface="Arial"/>
              <a:buChar char="•"/>
            </a:pPr>
            <a:endParaRPr lang="en-US" sz="2900">
              <a:latin typeface="Times New Roman"/>
              <a:ea typeface="Gulim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900" b="1">
                <a:latin typeface="Times New Roman"/>
                <a:ea typeface="Gulim"/>
                <a:cs typeface="Times New Roman"/>
              </a:rPr>
              <a:t>IDE-</a:t>
            </a:r>
            <a:r>
              <a:rPr lang="en-US" sz="2900">
                <a:latin typeface="Times New Roman"/>
                <a:ea typeface="Gulim"/>
                <a:cs typeface="Times New Roman"/>
              </a:rPr>
              <a:t> </a:t>
            </a:r>
            <a:r>
              <a:rPr lang="en-US" sz="2900" err="1">
                <a:latin typeface="Times New Roman"/>
                <a:ea typeface="Gulim"/>
                <a:cs typeface="Times New Roman"/>
              </a:rPr>
              <a:t>VsCode</a:t>
            </a:r>
            <a:endParaRPr lang="en-US" err="1">
              <a:ea typeface="Gulim"/>
            </a:endParaRPr>
          </a:p>
          <a:p>
            <a:pPr marL="285750" indent="-285750">
              <a:buFont typeface="Arial"/>
              <a:buChar char="•"/>
            </a:pPr>
            <a:endParaRPr lang="en-US" sz="2900">
              <a:latin typeface="Times New Roman"/>
              <a:ea typeface="Gulim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900" b="1">
                <a:latin typeface="Times New Roman"/>
                <a:ea typeface="Gulim"/>
                <a:cs typeface="Times New Roman"/>
              </a:rPr>
              <a:t>Version Control-</a:t>
            </a:r>
            <a:r>
              <a:rPr lang="en-US" sz="2900">
                <a:latin typeface="Times New Roman"/>
                <a:ea typeface="Gulim"/>
                <a:cs typeface="Times New Roman"/>
              </a:rPr>
              <a:t> GitHub</a:t>
            </a:r>
            <a:endParaRPr lang="en-US">
              <a:ea typeface="Gulim"/>
            </a:endParaRPr>
          </a:p>
          <a:p>
            <a:pPr algn="l"/>
            <a:endParaRPr lang="en-US">
              <a:cs typeface="Arial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033672B3-2E55-3224-CA61-26D4F81C80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r>
              <a:rPr lang="en-US" altLang="en-US" sz="4000" b="1" dirty="0">
                <a:latin typeface="Times New Roman"/>
                <a:cs typeface="Times New Roman"/>
              </a:rPr>
              <a:t>Component Design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CD7DD2-8218-4D45-ADF4-5630DCE41CE2}"/>
              </a:ext>
            </a:extLst>
          </p:cNvPr>
          <p:cNvSpPr/>
          <p:nvPr/>
        </p:nvSpPr>
        <p:spPr>
          <a:xfrm>
            <a:off x="2133600" y="2514600"/>
            <a:ext cx="3505200" cy="742511"/>
          </a:xfrm>
          <a:prstGeom prst="rect">
            <a:avLst/>
          </a:prstGeom>
        </p:spPr>
        <p:txBody>
          <a:bodyPr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216F54-4654-9AF2-9D55-74E40D247875}"/>
              </a:ext>
            </a:extLst>
          </p:cNvPr>
          <p:cNvSpPr txBox="1"/>
          <p:nvPr/>
        </p:nvSpPr>
        <p:spPr>
          <a:xfrm>
            <a:off x="1531975" y="5882228"/>
            <a:ext cx="60931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latin typeface="Times New Roman"/>
                <a:ea typeface="Gulim"/>
                <a:cs typeface="Times New Roman"/>
              </a:rPr>
              <a:t>Figure - 01:</a:t>
            </a:r>
            <a:r>
              <a:rPr lang="en-GB" dirty="0">
                <a:latin typeface="Times New Roman"/>
                <a:ea typeface="Gulim"/>
                <a:cs typeface="Times New Roman"/>
              </a:rPr>
              <a:t> Structure Chart of CUET Study Match System</a:t>
            </a:r>
            <a:endParaRPr lang="en-US" dirty="0">
              <a:latin typeface="Times New Roman"/>
              <a:ea typeface="Gulim"/>
              <a:cs typeface="Times New Roman"/>
            </a:endParaRPr>
          </a:p>
        </p:txBody>
      </p:sp>
      <p:pic>
        <p:nvPicPr>
          <p:cNvPr id="6" name="Picture 5" descr="A black background with white squares&#10;&#10;Description automatically generated">
            <a:extLst>
              <a:ext uri="{FF2B5EF4-FFF2-40B4-BE49-F238E27FC236}">
                <a16:creationId xmlns:a16="http://schemas.microsoft.com/office/drawing/2014/main" id="{59471840-A9BF-B50D-93C3-05AFF27DF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3" y="1709738"/>
            <a:ext cx="848677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4120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033672B3-2E55-3224-CA61-26D4F81C80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r>
              <a:rPr lang="en-US" altLang="en-US" sz="4000" b="1" dirty="0">
                <a:latin typeface="Times New Roman"/>
                <a:cs typeface="Times New Roman"/>
              </a:rPr>
              <a:t>Component Design (Cont.)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CD7DD2-8218-4D45-ADF4-5630DCE41CE2}"/>
              </a:ext>
            </a:extLst>
          </p:cNvPr>
          <p:cNvSpPr/>
          <p:nvPr/>
        </p:nvSpPr>
        <p:spPr>
          <a:xfrm>
            <a:off x="2133600" y="2514600"/>
            <a:ext cx="3505200" cy="742511"/>
          </a:xfrm>
          <a:prstGeom prst="rect">
            <a:avLst/>
          </a:prstGeom>
        </p:spPr>
        <p:txBody>
          <a:bodyPr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diagram of a login&#10;&#10;Description automatically generated">
            <a:extLst>
              <a:ext uri="{FF2B5EF4-FFF2-40B4-BE49-F238E27FC236}">
                <a16:creationId xmlns:a16="http://schemas.microsoft.com/office/drawing/2014/main" id="{0FB26ED1-35ED-98F7-D883-4AC49206C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94" y="1330715"/>
            <a:ext cx="7813016" cy="38802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11B84A-FD05-DE3A-EBDA-581F383A2B8A}"/>
              </a:ext>
            </a:extLst>
          </p:cNvPr>
          <p:cNvSpPr txBox="1"/>
          <p:nvPr/>
        </p:nvSpPr>
        <p:spPr>
          <a:xfrm>
            <a:off x="1460088" y="5839096"/>
            <a:ext cx="60931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latin typeface="Times New Roman"/>
                <a:ea typeface="Gulim"/>
                <a:cs typeface="Times New Roman"/>
              </a:rPr>
              <a:t>Figure - 02:</a:t>
            </a:r>
            <a:r>
              <a:rPr lang="en-GB" dirty="0">
                <a:latin typeface="Times New Roman"/>
                <a:ea typeface="Gulim"/>
                <a:cs typeface="Times New Roman"/>
              </a:rPr>
              <a:t> Component Design for User Management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423838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>
            <a:extLst>
              <a:ext uri="{FF2B5EF4-FFF2-40B4-BE49-F238E27FC236}">
                <a16:creationId xmlns:a16="http://schemas.microsoft.com/office/drawing/2014/main" id="{B922C7DF-6F7F-768D-313B-A4B9FBDBAE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eaLnBrk="1" hangingPunct="1"/>
            <a:r>
              <a:rPr lang="en-US" altLang="en-US" sz="4000" b="1">
                <a:latin typeface="Times New Roman"/>
                <a:cs typeface="Times New Roman"/>
              </a:rPr>
              <a:t>GUI</a:t>
            </a:r>
            <a:endParaRPr lang="en-US" altLang="en-US" sz="4000" b="1"/>
          </a:p>
        </p:txBody>
      </p:sp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2E3581-4A1E-89B3-038D-2594D3EEA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35" y="1050708"/>
            <a:ext cx="2240334" cy="4860709"/>
          </a:xfrm>
          <a:prstGeom prst="rect">
            <a:avLst/>
          </a:prstGeom>
        </p:spPr>
      </p:pic>
      <p:pic>
        <p:nvPicPr>
          <p:cNvPr id="3" name="Picture 2" descr="A person holding a sign&#10;&#10;Description automatically generated">
            <a:extLst>
              <a:ext uri="{FF2B5EF4-FFF2-40B4-BE49-F238E27FC236}">
                <a16:creationId xmlns:a16="http://schemas.microsoft.com/office/drawing/2014/main" id="{DD2A43FE-1399-493F-72B5-374EF2E00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920" y="1050708"/>
            <a:ext cx="2235601" cy="4855976"/>
          </a:xfrm>
          <a:prstGeom prst="rect">
            <a:avLst/>
          </a:prstGeom>
        </p:spPr>
      </p:pic>
      <p:pic>
        <p:nvPicPr>
          <p:cNvPr id="4" name="Picture 3" descr="A group of people standing on a computer screen&#10;&#10;Description automatically generated">
            <a:extLst>
              <a:ext uri="{FF2B5EF4-FFF2-40B4-BE49-F238E27FC236}">
                <a16:creationId xmlns:a16="http://schemas.microsoft.com/office/drawing/2014/main" id="{BAB8A53A-BDF5-41D9-0B94-40AA57A5CE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082" y="1050709"/>
            <a:ext cx="2235602" cy="48607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1830DB-8BD7-E832-748A-7D96B3F20A00}"/>
              </a:ext>
            </a:extLst>
          </p:cNvPr>
          <p:cNvSpPr txBox="1"/>
          <p:nvPr/>
        </p:nvSpPr>
        <p:spPr>
          <a:xfrm>
            <a:off x="3413589" y="6016695"/>
            <a:ext cx="36123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Times New Roman"/>
                <a:ea typeface="Gulim"/>
                <a:cs typeface="Arial"/>
              </a:rPr>
              <a:t>Figure 03:</a:t>
            </a:r>
            <a:r>
              <a:rPr lang="en-US" dirty="0">
                <a:latin typeface="Times New Roman"/>
                <a:ea typeface="Gulim"/>
                <a:cs typeface="Arial"/>
              </a:rPr>
              <a:t> Welcome screen</a:t>
            </a:r>
            <a:endParaRPr lang="en-US">
              <a:latin typeface="Times New Roman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1_islab2006-Eng">
  <a:themeElements>
    <a:clrScheme name="1_islab2006-Eng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1_islab2006-Eng">
      <a:majorFont>
        <a:latin typeface="Arial Narrow"/>
        <a:ea typeface="Gulim"/>
        <a:cs typeface=""/>
      </a:majorFont>
      <a:minorFont>
        <a:latin typeface="Arial Narrow"/>
        <a:ea typeface="Guli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  <a:ea typeface="MS PGothic" pitchFamily="34" charset="-128"/>
          </a:defRPr>
        </a:defPPr>
      </a:lstStyle>
    </a:lnDef>
  </a:objectDefaults>
  <a:extraClrSchemeLst>
    <a:extraClrScheme>
      <a:clrScheme name="1_islab2006-Eng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slab2006-Eng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slab2006-Eng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slab2006-Eng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slab2006-Eng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slab2006-Eng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slab2006-Eng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CSE-template3 (6)</Template>
  <Application>Microsoft Office PowerPoint</Application>
  <PresentationFormat>On-screen Show (4:3)</PresentationFormat>
  <Slides>24</Slides>
  <Notes>23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1_islab2006-Eng</vt:lpstr>
      <vt:lpstr>Custom Design</vt:lpstr>
      <vt:lpstr>PowerPoint Presentation</vt:lpstr>
      <vt:lpstr>Contents </vt:lpstr>
      <vt:lpstr>Introduction </vt:lpstr>
      <vt:lpstr>Objectives </vt:lpstr>
      <vt:lpstr>Features </vt:lpstr>
      <vt:lpstr>Tools &amp; Technology  </vt:lpstr>
      <vt:lpstr>Component Design</vt:lpstr>
      <vt:lpstr>Component Design (Cont.)</vt:lpstr>
      <vt:lpstr>GUI</vt:lpstr>
      <vt:lpstr>GUI (cont.)</vt:lpstr>
      <vt:lpstr>GUI (cont.)</vt:lpstr>
      <vt:lpstr>GUI (cont.)</vt:lpstr>
      <vt:lpstr>GUI (cont.)</vt:lpstr>
      <vt:lpstr>GUI (cont.)</vt:lpstr>
      <vt:lpstr>GUI (cont.)</vt:lpstr>
      <vt:lpstr>GUI (cont.)</vt:lpstr>
      <vt:lpstr>Database</vt:lpstr>
      <vt:lpstr>Database (cont.)</vt:lpstr>
      <vt:lpstr>Database (cont.)</vt:lpstr>
      <vt:lpstr>Database (cont.)</vt:lpstr>
      <vt:lpstr>Database (cont.)</vt:lpstr>
      <vt:lpstr>Database (cont.)</vt:lpstr>
      <vt:lpstr>Conclusion 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priyam</dc:creator>
  <cp:revision>161</cp:revision>
  <dcterms:created xsi:type="dcterms:W3CDTF">2012-03-24T22:43:44Z</dcterms:created>
  <dcterms:modified xsi:type="dcterms:W3CDTF">2024-03-18T18:50:53Z</dcterms:modified>
</cp:coreProperties>
</file>